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91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2" autoAdjust="0"/>
    <p:restoredTop sz="94660"/>
  </p:normalViewPr>
  <p:slideViewPr>
    <p:cSldViewPr>
      <p:cViewPr varScale="1">
        <p:scale>
          <a:sx n="70" d="100"/>
          <a:sy n="70" d="100"/>
        </p:scale>
        <p:origin x="141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1838F-A358-4990-8CDF-EE4378D2BB42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4C823-BB2C-4F69-8D63-8A30A39FE3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950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11188" y="5087938"/>
            <a:ext cx="8207375" cy="177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47610" anchor="ctr">
            <a:spAutoFit/>
          </a:bodyPr>
          <a:lstStyle/>
          <a:p>
            <a:pPr algn="ctr"/>
            <a:r>
              <a:rPr lang="ru-RU" sz="40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Шепеленко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Татьяна Анатольевна, </a:t>
            </a:r>
          </a:p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учитель русского языка и литературы </a:t>
            </a:r>
          </a:p>
          <a:p>
            <a:pPr algn="ctr"/>
            <a:r>
              <a:rPr lang="ru-RU" sz="3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Персональный сайт: 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www.shepelenko.ucoz.ru</a:t>
            </a:r>
            <a:endParaRPr lang="ru-RU" sz="3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39750" y="0"/>
            <a:ext cx="8207375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47610" anchor="ctr">
            <a:spAutoFit/>
          </a:bodyPr>
          <a:lstStyle/>
          <a:p>
            <a:pPr algn="ctr"/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Муниципальное казённое образовательное учреждение </a:t>
            </a:r>
          </a:p>
          <a:p>
            <a:pPr algn="ctr"/>
            <a:r>
              <a:rPr lang="ru-RU" sz="26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Рамонская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средняя общеобразовательная школа № 2 </a:t>
            </a:r>
          </a:p>
          <a:p>
            <a:pPr algn="ctr"/>
            <a:r>
              <a:rPr lang="ru-RU" sz="2600" b="1" dirty="0" err="1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Рамонского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муниципального района </a:t>
            </a:r>
          </a:p>
          <a:p>
            <a:pPr algn="ctr"/>
            <a:r>
              <a:rPr lang="ru-RU" sz="26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Воронежской области</a:t>
            </a:r>
          </a:p>
        </p:txBody>
      </p:sp>
      <p:pic>
        <p:nvPicPr>
          <p:cNvPr id="205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8538" y="1701800"/>
            <a:ext cx="4608512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Лесенка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94792" y="184435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Прямоугольник 5"/>
          <p:cNvSpPr>
            <a:spLocks noChangeArrowheads="1"/>
          </p:cNvSpPr>
          <p:nvPr/>
        </p:nvSpPr>
        <p:spPr bwMode="auto">
          <a:xfrm>
            <a:off x="899592" y="18448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1907655" y="18448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5"/>
          <p:cNvSpPr>
            <a:spLocks noChangeArrowheads="1"/>
          </p:cNvSpPr>
          <p:nvPr/>
        </p:nvSpPr>
        <p:spPr bwMode="auto">
          <a:xfrm>
            <a:off x="394767" y="22051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Прямоугольник 5"/>
          <p:cNvSpPr>
            <a:spLocks noChangeArrowheads="1"/>
          </p:cNvSpPr>
          <p:nvPr/>
        </p:nvSpPr>
        <p:spPr bwMode="auto">
          <a:xfrm>
            <a:off x="899592" y="22051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Прямоугольник 5"/>
          <p:cNvSpPr>
            <a:spLocks noChangeArrowheads="1"/>
          </p:cNvSpPr>
          <p:nvPr/>
        </p:nvSpPr>
        <p:spPr bwMode="auto">
          <a:xfrm>
            <a:off x="1402830" y="2205187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Прямоугольник 5"/>
          <p:cNvSpPr>
            <a:spLocks noChangeArrowheads="1"/>
          </p:cNvSpPr>
          <p:nvPr/>
        </p:nvSpPr>
        <p:spPr bwMode="auto">
          <a:xfrm>
            <a:off x="394767" y="2563962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Прямоугольник 5"/>
          <p:cNvSpPr>
            <a:spLocks noChangeArrowheads="1"/>
          </p:cNvSpPr>
          <p:nvPr/>
        </p:nvSpPr>
        <p:spPr bwMode="auto">
          <a:xfrm>
            <a:off x="899592" y="2563962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5"/>
          <p:cNvSpPr>
            <a:spLocks noChangeArrowheads="1"/>
          </p:cNvSpPr>
          <p:nvPr/>
        </p:nvSpPr>
        <p:spPr bwMode="auto">
          <a:xfrm>
            <a:off x="1402830" y="2563962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Прямоугольник 5"/>
          <p:cNvSpPr>
            <a:spLocks noChangeArrowheads="1"/>
          </p:cNvSpPr>
          <p:nvPr/>
        </p:nvSpPr>
        <p:spPr bwMode="auto">
          <a:xfrm>
            <a:off x="1907655" y="2563962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6" name="Прямоугольник 5"/>
          <p:cNvSpPr>
            <a:spLocks noChangeArrowheads="1"/>
          </p:cNvSpPr>
          <p:nvPr/>
        </p:nvSpPr>
        <p:spPr bwMode="auto">
          <a:xfrm>
            <a:off x="3418955" y="2563962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Прямоугольник 5"/>
          <p:cNvSpPr>
            <a:spLocks noChangeArrowheads="1"/>
          </p:cNvSpPr>
          <p:nvPr/>
        </p:nvSpPr>
        <p:spPr bwMode="auto">
          <a:xfrm>
            <a:off x="394767" y="29243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Прямоугольник 5"/>
          <p:cNvSpPr>
            <a:spLocks noChangeArrowheads="1"/>
          </p:cNvSpPr>
          <p:nvPr/>
        </p:nvSpPr>
        <p:spPr bwMode="auto">
          <a:xfrm>
            <a:off x="899592" y="29243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Прямоугольник 5"/>
          <p:cNvSpPr>
            <a:spLocks noChangeArrowheads="1"/>
          </p:cNvSpPr>
          <p:nvPr/>
        </p:nvSpPr>
        <p:spPr bwMode="auto">
          <a:xfrm>
            <a:off x="1402830" y="29243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4" name="Прямоугольник 5"/>
          <p:cNvSpPr>
            <a:spLocks noChangeArrowheads="1"/>
          </p:cNvSpPr>
          <p:nvPr/>
        </p:nvSpPr>
        <p:spPr bwMode="auto">
          <a:xfrm>
            <a:off x="1907655" y="29243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265" name="Прямоугольник 5"/>
          <p:cNvSpPr>
            <a:spLocks noChangeArrowheads="1"/>
          </p:cNvSpPr>
          <p:nvPr/>
        </p:nvSpPr>
        <p:spPr bwMode="auto">
          <a:xfrm>
            <a:off x="2410892" y="29243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2" name="Прямоугольник 5"/>
          <p:cNvSpPr>
            <a:spLocks noChangeArrowheads="1"/>
          </p:cNvSpPr>
          <p:nvPr/>
        </p:nvSpPr>
        <p:spPr bwMode="auto">
          <a:xfrm>
            <a:off x="395412" y="32846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3" name="Прямоугольник 5"/>
          <p:cNvSpPr>
            <a:spLocks noChangeArrowheads="1"/>
          </p:cNvSpPr>
          <p:nvPr/>
        </p:nvSpPr>
        <p:spPr bwMode="auto">
          <a:xfrm>
            <a:off x="900237" y="32846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4" name="Прямоугольник 5"/>
          <p:cNvSpPr>
            <a:spLocks noChangeArrowheads="1"/>
          </p:cNvSpPr>
          <p:nvPr/>
        </p:nvSpPr>
        <p:spPr bwMode="auto">
          <a:xfrm>
            <a:off x="1402904" y="328498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5" name="Прямоугольник 5"/>
          <p:cNvSpPr>
            <a:spLocks noChangeArrowheads="1"/>
          </p:cNvSpPr>
          <p:nvPr/>
        </p:nvSpPr>
        <p:spPr bwMode="auto">
          <a:xfrm>
            <a:off x="1907704" y="328498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276" name="Прямоугольник 5"/>
          <p:cNvSpPr>
            <a:spLocks noChangeArrowheads="1"/>
          </p:cNvSpPr>
          <p:nvPr/>
        </p:nvSpPr>
        <p:spPr bwMode="auto">
          <a:xfrm>
            <a:off x="2410966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7" name="Прямоугольник 5"/>
          <p:cNvSpPr>
            <a:spLocks noChangeArrowheads="1"/>
          </p:cNvSpPr>
          <p:nvPr/>
        </p:nvSpPr>
        <p:spPr bwMode="auto">
          <a:xfrm>
            <a:off x="2915791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1" name="Прямоугольник 5"/>
          <p:cNvSpPr>
            <a:spLocks noChangeArrowheads="1"/>
          </p:cNvSpPr>
          <p:nvPr/>
        </p:nvSpPr>
        <p:spPr bwMode="auto">
          <a:xfrm>
            <a:off x="4427091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2" name="Прямоугольник 5"/>
          <p:cNvSpPr>
            <a:spLocks noChangeArrowheads="1"/>
          </p:cNvSpPr>
          <p:nvPr/>
        </p:nvSpPr>
        <p:spPr bwMode="auto">
          <a:xfrm>
            <a:off x="395412" y="3645049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3" name="Прямоугольник 5"/>
          <p:cNvSpPr>
            <a:spLocks noChangeArrowheads="1"/>
          </p:cNvSpPr>
          <p:nvPr/>
        </p:nvSpPr>
        <p:spPr bwMode="auto">
          <a:xfrm>
            <a:off x="900237" y="3645049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4" name="Прямоугольник 5"/>
          <p:cNvSpPr>
            <a:spLocks noChangeArrowheads="1"/>
          </p:cNvSpPr>
          <p:nvPr/>
        </p:nvSpPr>
        <p:spPr bwMode="auto">
          <a:xfrm>
            <a:off x="1402904" y="3645346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5" name="Прямоугольник 5"/>
          <p:cNvSpPr>
            <a:spLocks noChangeArrowheads="1"/>
          </p:cNvSpPr>
          <p:nvPr/>
        </p:nvSpPr>
        <p:spPr bwMode="auto">
          <a:xfrm>
            <a:off x="1907729" y="3645346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286" name="Прямоугольник 5"/>
          <p:cNvSpPr>
            <a:spLocks noChangeArrowheads="1"/>
          </p:cNvSpPr>
          <p:nvPr/>
        </p:nvSpPr>
        <p:spPr bwMode="auto">
          <a:xfrm>
            <a:off x="2410966" y="3645346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7" name="Прямоугольник 5"/>
          <p:cNvSpPr>
            <a:spLocks noChangeArrowheads="1"/>
          </p:cNvSpPr>
          <p:nvPr/>
        </p:nvSpPr>
        <p:spPr bwMode="auto">
          <a:xfrm>
            <a:off x="2915791" y="3645346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8" name="Прямоугольник 5"/>
          <p:cNvSpPr>
            <a:spLocks noChangeArrowheads="1"/>
          </p:cNvSpPr>
          <p:nvPr/>
        </p:nvSpPr>
        <p:spPr bwMode="auto">
          <a:xfrm>
            <a:off x="3419029" y="3645346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0" y="620688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Задание: </a:t>
            </a:r>
            <a:r>
              <a:rPr lang="ru-RU" sz="2400" dirty="0" smtClean="0">
                <a:solidFill>
                  <a:schemeClr val="bg1"/>
                </a:solidFill>
              </a:rPr>
              <a:t>какие количественные числительные (простые и сложные) можно вписать в клетки этой фигуры? Числительные не должны повторяться.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" name="Прямоугольник 5"/>
          <p:cNvSpPr>
            <a:spLocks noChangeArrowheads="1"/>
          </p:cNvSpPr>
          <p:nvPr/>
        </p:nvSpPr>
        <p:spPr bwMode="auto">
          <a:xfrm>
            <a:off x="1403648" y="18448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4" name="Прямоугольник 5"/>
          <p:cNvSpPr>
            <a:spLocks noChangeArrowheads="1"/>
          </p:cNvSpPr>
          <p:nvPr/>
        </p:nvSpPr>
        <p:spPr bwMode="auto">
          <a:xfrm>
            <a:off x="1907704" y="220486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6" name="Прямоугольник 5"/>
          <p:cNvSpPr>
            <a:spLocks noChangeArrowheads="1"/>
          </p:cNvSpPr>
          <p:nvPr/>
        </p:nvSpPr>
        <p:spPr bwMode="auto">
          <a:xfrm>
            <a:off x="2411760" y="256490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7" name="Прямоугольник 5"/>
          <p:cNvSpPr>
            <a:spLocks noChangeArrowheads="1"/>
          </p:cNvSpPr>
          <p:nvPr/>
        </p:nvSpPr>
        <p:spPr bwMode="auto">
          <a:xfrm>
            <a:off x="2915816" y="256490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8" name="Прямоугольник 5"/>
          <p:cNvSpPr>
            <a:spLocks noChangeArrowheads="1"/>
          </p:cNvSpPr>
          <p:nvPr/>
        </p:nvSpPr>
        <p:spPr bwMode="auto">
          <a:xfrm>
            <a:off x="2915816" y="292494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9" name="Прямоугольник 5"/>
          <p:cNvSpPr>
            <a:spLocks noChangeArrowheads="1"/>
          </p:cNvSpPr>
          <p:nvPr/>
        </p:nvSpPr>
        <p:spPr bwMode="auto">
          <a:xfrm>
            <a:off x="3419872" y="292494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0" name="Прямоугольник 5"/>
          <p:cNvSpPr>
            <a:spLocks noChangeArrowheads="1"/>
          </p:cNvSpPr>
          <p:nvPr/>
        </p:nvSpPr>
        <p:spPr bwMode="auto">
          <a:xfrm>
            <a:off x="3419872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1" name="Прямоугольник 5"/>
          <p:cNvSpPr>
            <a:spLocks noChangeArrowheads="1"/>
          </p:cNvSpPr>
          <p:nvPr/>
        </p:nvSpPr>
        <p:spPr bwMode="auto">
          <a:xfrm>
            <a:off x="3923928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2" name="Прямоугольник 5"/>
          <p:cNvSpPr>
            <a:spLocks noChangeArrowheads="1"/>
          </p:cNvSpPr>
          <p:nvPr/>
        </p:nvSpPr>
        <p:spPr bwMode="auto">
          <a:xfrm>
            <a:off x="3923928" y="36450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3" name="Прямоугольник 5"/>
          <p:cNvSpPr>
            <a:spLocks noChangeArrowheads="1"/>
          </p:cNvSpPr>
          <p:nvPr/>
        </p:nvSpPr>
        <p:spPr bwMode="auto">
          <a:xfrm>
            <a:off x="4427984" y="36450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C:\Documents and Settings\user\Рабочий стол\фото\b803a4f1eb3c361a58dd75ecc0ed37d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573016"/>
            <a:ext cx="2718048" cy="2718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Будь внимателен!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427984" y="170080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Двое друзей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427984" y="242088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Пять перьев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427984" y="314096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Трое суток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427984" y="386104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Шесть вёсел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427984" y="458112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Двое вил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427984" y="530120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Пять мётел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1700808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2 (друг)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2348880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5 (перо)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3140968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3 (сутки)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861048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6 (весло)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4581128"/>
            <a:ext cx="4499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2 (вилы)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301208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5 (метла)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6206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Задание: </a:t>
            </a:r>
            <a:r>
              <a:rPr lang="ru-RU" sz="2400" dirty="0" smtClean="0">
                <a:solidFill>
                  <a:schemeClr val="bg1"/>
                </a:solidFill>
              </a:rPr>
              <a:t>напишите предложенные числительные прописью, согласовывая их </a:t>
            </a:r>
            <a:r>
              <a:rPr lang="ru-RU" sz="2400" smtClean="0">
                <a:solidFill>
                  <a:schemeClr val="bg1"/>
                </a:solidFill>
              </a:rPr>
              <a:t>с существительными.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58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Будь внимателен!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427984" y="170080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Четыре скатерти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427984" y="242088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Семь петель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427984" y="314096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Девять сосен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427984" y="386104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Четыре девушки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427984" y="458112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Восемь досок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427984" y="5301208"/>
            <a:ext cx="252028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Шесть дочерей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1700808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4 (скатерть)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0" y="2348880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7 (петля)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3140968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9 (сосна)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0" y="3861048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4 (девушка)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0" y="4581128"/>
            <a:ext cx="44999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8 (доска)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5301208"/>
            <a:ext cx="442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6 (дочь)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0" y="6206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Задание: </a:t>
            </a:r>
            <a:r>
              <a:rPr lang="ru-RU" sz="2400" dirty="0" smtClean="0">
                <a:solidFill>
                  <a:schemeClr val="bg1"/>
                </a:solidFill>
              </a:rPr>
              <a:t>напишите предложенные числительные прописью, согласовывая их </a:t>
            </a:r>
            <a:r>
              <a:rPr lang="ru-RU" sz="2400" smtClean="0">
                <a:solidFill>
                  <a:schemeClr val="bg1"/>
                </a:solidFill>
              </a:rPr>
              <a:t>с существительными.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58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2224" y="1201738"/>
            <a:ext cx="912177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indent="457200"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Занятие модуля № 20</a:t>
            </a:r>
          </a:p>
          <a:p>
            <a:pPr indent="457200" algn="ctr"/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indent="457200"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«Количественные числительные»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indent="457200" algn="ctr"/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indent="457200" algn="ctr"/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  <a:p>
            <a:pPr indent="457200"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(6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класс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)</a:t>
            </a:r>
          </a:p>
          <a:p>
            <a:pPr indent="457200" algn="ctr"/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Кто больше?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6206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Задание: </a:t>
            </a:r>
            <a:r>
              <a:rPr lang="ru-RU" sz="2400" dirty="0" smtClean="0">
                <a:solidFill>
                  <a:schemeClr val="bg1"/>
                </a:solidFill>
              </a:rPr>
              <a:t>запишите как можно больше пословиц и поговорок, в которых встречаются количественные числительные.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23528" y="6021288"/>
            <a:ext cx="511256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Одна книга тысячу людей учит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" name="Picture 2" descr="C:\Documents and Settings\user\Рабочий стол\фото\T9RTk7NG7W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84784"/>
            <a:ext cx="5779616" cy="440169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4058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Кто больше?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6206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Задание: </a:t>
            </a:r>
            <a:r>
              <a:rPr lang="ru-RU" sz="2400" dirty="0" smtClean="0">
                <a:solidFill>
                  <a:schemeClr val="bg1"/>
                </a:solidFill>
              </a:rPr>
              <a:t>запишите как можно больше пословиц и поговорок, в которых встречаются количественные числительные.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23528" y="6021288"/>
            <a:ext cx="511256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Семь раз отмерь, один раз отрежь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Documents and Settings\user\Рабочий стол\фото\344-perfect_eyes-5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84784"/>
            <a:ext cx="3172466" cy="432048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4058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Кто больше?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0" y="6206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Задание: </a:t>
            </a:r>
            <a:r>
              <a:rPr lang="ru-RU" sz="2400" dirty="0" smtClean="0">
                <a:solidFill>
                  <a:schemeClr val="bg1"/>
                </a:solidFill>
              </a:rPr>
              <a:t>запишите как можно больше пословиц и поговорок, в которых встречаются количественные числительные.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323528" y="6021288"/>
            <a:ext cx="5112568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bg2">
                <a:lumMod val="7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Не имей сто рублей, а имей сто друзей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Documents and Settings\user\Рабочий стол\фото\lu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641148"/>
            <a:ext cx="5322193" cy="421980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40584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Спрятанное слово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0" y="1627783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40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Прямоугольник 5"/>
          <p:cNvSpPr>
            <a:spLocks noChangeArrowheads="1"/>
          </p:cNvSpPr>
          <p:nvPr/>
        </p:nvSpPr>
        <p:spPr bwMode="auto">
          <a:xfrm>
            <a:off x="3276600" y="1700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5"/>
          <p:cNvSpPr>
            <a:spLocks noChangeArrowheads="1"/>
          </p:cNvSpPr>
          <p:nvPr/>
        </p:nvSpPr>
        <p:spPr bwMode="auto">
          <a:xfrm>
            <a:off x="3779838" y="1700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4284663" y="1700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4787900" y="1700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о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5292725" y="1700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к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0" y="1988146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50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5"/>
          <p:cNvSpPr>
            <a:spLocks noChangeArrowheads="1"/>
          </p:cNvSpPr>
          <p:nvPr/>
        </p:nvSpPr>
        <p:spPr bwMode="auto">
          <a:xfrm>
            <a:off x="2771775" y="2061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Прямоугольник 5"/>
          <p:cNvSpPr>
            <a:spLocks noChangeArrowheads="1"/>
          </p:cNvSpPr>
          <p:nvPr/>
        </p:nvSpPr>
        <p:spPr bwMode="auto">
          <a:xfrm>
            <a:off x="3276600" y="2061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Прямоугольник 5"/>
          <p:cNvSpPr>
            <a:spLocks noChangeArrowheads="1"/>
          </p:cNvSpPr>
          <p:nvPr/>
        </p:nvSpPr>
        <p:spPr bwMode="auto">
          <a:xfrm>
            <a:off x="3779838" y="2061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Прямоугольник 5"/>
          <p:cNvSpPr>
            <a:spLocks noChangeArrowheads="1"/>
          </p:cNvSpPr>
          <p:nvPr/>
        </p:nvSpPr>
        <p:spPr bwMode="auto">
          <a:xfrm>
            <a:off x="4284663" y="2061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Прямоугольник 5"/>
          <p:cNvSpPr>
            <a:spLocks noChangeArrowheads="1"/>
          </p:cNvSpPr>
          <p:nvPr/>
        </p:nvSpPr>
        <p:spPr bwMode="auto">
          <a:xfrm>
            <a:off x="4787900" y="2061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д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5"/>
          <p:cNvSpPr>
            <a:spLocks noChangeArrowheads="1"/>
          </p:cNvSpPr>
          <p:nvPr/>
        </p:nvSpPr>
        <p:spPr bwMode="auto">
          <a:xfrm>
            <a:off x="5292725" y="2061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Прямоугольник 5"/>
          <p:cNvSpPr>
            <a:spLocks noChangeArrowheads="1"/>
          </p:cNvSpPr>
          <p:nvPr/>
        </p:nvSpPr>
        <p:spPr bwMode="auto">
          <a:xfrm>
            <a:off x="5795963" y="2061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Прямоугольник 5"/>
          <p:cNvSpPr>
            <a:spLocks noChangeArrowheads="1"/>
          </p:cNvSpPr>
          <p:nvPr/>
        </p:nvSpPr>
        <p:spPr bwMode="auto">
          <a:xfrm>
            <a:off x="6300788" y="2061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Прямоугольник 5"/>
          <p:cNvSpPr>
            <a:spLocks noChangeArrowheads="1"/>
          </p:cNvSpPr>
          <p:nvPr/>
        </p:nvSpPr>
        <p:spPr bwMode="auto">
          <a:xfrm>
            <a:off x="6804025" y="2061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9" name="Text Box 25"/>
          <p:cNvSpPr txBox="1">
            <a:spLocks noChangeArrowheads="1"/>
          </p:cNvSpPr>
          <p:nvPr/>
        </p:nvSpPr>
        <p:spPr bwMode="auto">
          <a:xfrm>
            <a:off x="0" y="2348508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300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5"/>
          <p:cNvSpPr>
            <a:spLocks noChangeArrowheads="1"/>
          </p:cNvSpPr>
          <p:nvPr/>
        </p:nvSpPr>
        <p:spPr bwMode="auto">
          <a:xfrm>
            <a:off x="3779838" y="241994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Прямоугольник 5"/>
          <p:cNvSpPr>
            <a:spLocks noChangeArrowheads="1"/>
          </p:cNvSpPr>
          <p:nvPr/>
        </p:nvSpPr>
        <p:spPr bwMode="auto">
          <a:xfrm>
            <a:off x="4284663" y="241994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Прямоугольник 5"/>
          <p:cNvSpPr>
            <a:spLocks noChangeArrowheads="1"/>
          </p:cNvSpPr>
          <p:nvPr/>
        </p:nvSpPr>
        <p:spPr bwMode="auto">
          <a:xfrm>
            <a:off x="4787900" y="2419946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5"/>
          <p:cNvSpPr>
            <a:spLocks noChangeArrowheads="1"/>
          </p:cNvSpPr>
          <p:nvPr/>
        </p:nvSpPr>
        <p:spPr bwMode="auto">
          <a:xfrm>
            <a:off x="5292725" y="2419946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Прямоугольник 5"/>
          <p:cNvSpPr>
            <a:spLocks noChangeArrowheads="1"/>
          </p:cNvSpPr>
          <p:nvPr/>
        </p:nvSpPr>
        <p:spPr bwMode="auto">
          <a:xfrm>
            <a:off x="5795963" y="241994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Прямоугольник 5"/>
          <p:cNvSpPr>
            <a:spLocks noChangeArrowheads="1"/>
          </p:cNvSpPr>
          <p:nvPr/>
        </p:nvSpPr>
        <p:spPr bwMode="auto">
          <a:xfrm>
            <a:off x="6300788" y="241994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9" name="Text Box 35"/>
          <p:cNvSpPr txBox="1">
            <a:spLocks noChangeArrowheads="1"/>
          </p:cNvSpPr>
          <p:nvPr/>
        </p:nvSpPr>
        <p:spPr bwMode="auto">
          <a:xfrm>
            <a:off x="0" y="2708871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90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Прямоугольник 5"/>
          <p:cNvSpPr>
            <a:spLocks noChangeArrowheads="1"/>
          </p:cNvSpPr>
          <p:nvPr/>
        </p:nvSpPr>
        <p:spPr bwMode="auto">
          <a:xfrm>
            <a:off x="3276600" y="27803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Прямоугольник 5"/>
          <p:cNvSpPr>
            <a:spLocks noChangeArrowheads="1"/>
          </p:cNvSpPr>
          <p:nvPr/>
        </p:nvSpPr>
        <p:spPr bwMode="auto">
          <a:xfrm>
            <a:off x="3779838" y="27803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4" name="Прямоугольник 5"/>
          <p:cNvSpPr>
            <a:spLocks noChangeArrowheads="1"/>
          </p:cNvSpPr>
          <p:nvPr/>
        </p:nvSpPr>
        <p:spPr bwMode="auto">
          <a:xfrm>
            <a:off x="4284663" y="27803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5" name="Прямоугольник 5"/>
          <p:cNvSpPr>
            <a:spLocks noChangeArrowheads="1"/>
          </p:cNvSpPr>
          <p:nvPr/>
        </p:nvSpPr>
        <p:spPr bwMode="auto">
          <a:xfrm>
            <a:off x="4787900" y="27803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н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266" name="Прямоугольник 5"/>
          <p:cNvSpPr>
            <a:spLocks noChangeArrowheads="1"/>
          </p:cNvSpPr>
          <p:nvPr/>
        </p:nvSpPr>
        <p:spPr bwMode="auto">
          <a:xfrm>
            <a:off x="5292725" y="27803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7" name="Прямоугольник 5"/>
          <p:cNvSpPr>
            <a:spLocks noChangeArrowheads="1"/>
          </p:cNvSpPr>
          <p:nvPr/>
        </p:nvSpPr>
        <p:spPr bwMode="auto">
          <a:xfrm>
            <a:off x="5795963" y="27803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0" name="Прямоугольник 5"/>
          <p:cNvSpPr>
            <a:spLocks noChangeArrowheads="1"/>
          </p:cNvSpPr>
          <p:nvPr/>
        </p:nvSpPr>
        <p:spPr bwMode="auto">
          <a:xfrm>
            <a:off x="6300788" y="27803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1" name="Прямоугольник 5"/>
          <p:cNvSpPr>
            <a:spLocks noChangeArrowheads="1"/>
          </p:cNvSpPr>
          <p:nvPr/>
        </p:nvSpPr>
        <p:spPr bwMode="auto">
          <a:xfrm>
            <a:off x="6804025" y="27803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3" name="Прямоугольник 5"/>
          <p:cNvSpPr>
            <a:spLocks noChangeArrowheads="1"/>
          </p:cNvSpPr>
          <p:nvPr/>
        </p:nvSpPr>
        <p:spPr bwMode="auto">
          <a:xfrm>
            <a:off x="3276600" y="31406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4" name="Прямоугольник 5"/>
          <p:cNvSpPr>
            <a:spLocks noChangeArrowheads="1"/>
          </p:cNvSpPr>
          <p:nvPr/>
        </p:nvSpPr>
        <p:spPr bwMode="auto">
          <a:xfrm>
            <a:off x="3779838" y="31406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5" name="Прямоугольник 5"/>
          <p:cNvSpPr>
            <a:spLocks noChangeArrowheads="1"/>
          </p:cNvSpPr>
          <p:nvPr/>
        </p:nvSpPr>
        <p:spPr bwMode="auto">
          <a:xfrm>
            <a:off x="4284663" y="31406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6" name="Прямоугольник 5"/>
          <p:cNvSpPr>
            <a:spLocks noChangeArrowheads="1"/>
          </p:cNvSpPr>
          <p:nvPr/>
        </p:nvSpPr>
        <p:spPr bwMode="auto">
          <a:xfrm>
            <a:off x="4787900" y="31406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н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277" name="Прямоугольник 5"/>
          <p:cNvSpPr>
            <a:spLocks noChangeArrowheads="1"/>
          </p:cNvSpPr>
          <p:nvPr/>
        </p:nvSpPr>
        <p:spPr bwMode="auto">
          <a:xfrm>
            <a:off x="5292725" y="31406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8" name="Прямоугольник 5"/>
          <p:cNvSpPr>
            <a:spLocks noChangeArrowheads="1"/>
          </p:cNvSpPr>
          <p:nvPr/>
        </p:nvSpPr>
        <p:spPr bwMode="auto">
          <a:xfrm>
            <a:off x="5795963" y="31406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0" name="Прямоугольник 5"/>
          <p:cNvSpPr>
            <a:spLocks noChangeArrowheads="1"/>
          </p:cNvSpPr>
          <p:nvPr/>
        </p:nvSpPr>
        <p:spPr bwMode="auto">
          <a:xfrm>
            <a:off x="6300788" y="31406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1" name="Прямоугольник 5"/>
          <p:cNvSpPr>
            <a:spLocks noChangeArrowheads="1"/>
          </p:cNvSpPr>
          <p:nvPr/>
        </p:nvSpPr>
        <p:spPr bwMode="auto">
          <a:xfrm>
            <a:off x="6804025" y="31406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18" name="Text Box 54"/>
          <p:cNvSpPr txBox="1">
            <a:spLocks noChangeArrowheads="1"/>
          </p:cNvSpPr>
          <p:nvPr/>
        </p:nvSpPr>
        <p:spPr bwMode="auto">
          <a:xfrm>
            <a:off x="0" y="3069233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16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19" name="Text Box 55"/>
          <p:cNvSpPr txBox="1">
            <a:spLocks noChangeArrowheads="1"/>
          </p:cNvSpPr>
          <p:nvPr/>
        </p:nvSpPr>
        <p:spPr bwMode="auto">
          <a:xfrm>
            <a:off x="0" y="3428008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15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3" name="Прямоугольник 5"/>
          <p:cNvSpPr>
            <a:spLocks noChangeArrowheads="1"/>
          </p:cNvSpPr>
          <p:nvPr/>
        </p:nvSpPr>
        <p:spPr bwMode="auto">
          <a:xfrm>
            <a:off x="3276600" y="35010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4" name="Прямоугольник 5"/>
          <p:cNvSpPr>
            <a:spLocks noChangeArrowheads="1"/>
          </p:cNvSpPr>
          <p:nvPr/>
        </p:nvSpPr>
        <p:spPr bwMode="auto">
          <a:xfrm>
            <a:off x="3779838" y="35010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5" name="Прямоугольник 5"/>
          <p:cNvSpPr>
            <a:spLocks noChangeArrowheads="1"/>
          </p:cNvSpPr>
          <p:nvPr/>
        </p:nvSpPr>
        <p:spPr bwMode="auto">
          <a:xfrm>
            <a:off x="4284663" y="35010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6" name="Прямоугольник 5"/>
          <p:cNvSpPr>
            <a:spLocks noChangeArrowheads="1"/>
          </p:cNvSpPr>
          <p:nvPr/>
        </p:nvSpPr>
        <p:spPr bwMode="auto">
          <a:xfrm>
            <a:off x="4787900" y="35010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287" name="Прямоугольник 5"/>
          <p:cNvSpPr>
            <a:spLocks noChangeArrowheads="1"/>
          </p:cNvSpPr>
          <p:nvPr/>
        </p:nvSpPr>
        <p:spPr bwMode="auto">
          <a:xfrm>
            <a:off x="5292725" y="35010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8" name="Прямоугольник 5"/>
          <p:cNvSpPr>
            <a:spLocks noChangeArrowheads="1"/>
          </p:cNvSpPr>
          <p:nvPr/>
        </p:nvSpPr>
        <p:spPr bwMode="auto">
          <a:xfrm>
            <a:off x="5795963" y="35010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0" name="Прямоугольник 5"/>
          <p:cNvSpPr>
            <a:spLocks noChangeArrowheads="1"/>
          </p:cNvSpPr>
          <p:nvPr/>
        </p:nvSpPr>
        <p:spPr bwMode="auto">
          <a:xfrm>
            <a:off x="6300788" y="35010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1" name="Прямоугольник 5"/>
          <p:cNvSpPr>
            <a:spLocks noChangeArrowheads="1"/>
          </p:cNvSpPr>
          <p:nvPr/>
        </p:nvSpPr>
        <p:spPr bwMode="auto">
          <a:xfrm>
            <a:off x="6804025" y="35010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9" name="Text Box 65"/>
          <p:cNvSpPr txBox="1">
            <a:spLocks noChangeArrowheads="1"/>
          </p:cNvSpPr>
          <p:nvPr/>
        </p:nvSpPr>
        <p:spPr bwMode="auto">
          <a:xfrm>
            <a:off x="0" y="3788371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70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3" name="Прямоугольник 5"/>
          <p:cNvSpPr>
            <a:spLocks noChangeArrowheads="1"/>
          </p:cNvSpPr>
          <p:nvPr/>
        </p:nvSpPr>
        <p:spPr bwMode="auto">
          <a:xfrm>
            <a:off x="3276600" y="3859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4" name="Прямоугольник 5"/>
          <p:cNvSpPr>
            <a:spLocks noChangeArrowheads="1"/>
          </p:cNvSpPr>
          <p:nvPr/>
        </p:nvSpPr>
        <p:spPr bwMode="auto">
          <a:xfrm>
            <a:off x="3779838" y="3859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5" name="Прямоугольник 5"/>
          <p:cNvSpPr>
            <a:spLocks noChangeArrowheads="1"/>
          </p:cNvSpPr>
          <p:nvPr/>
        </p:nvSpPr>
        <p:spPr bwMode="auto">
          <a:xfrm>
            <a:off x="4284663" y="3859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6" name="Прямоугольник 5"/>
          <p:cNvSpPr>
            <a:spLocks noChangeArrowheads="1"/>
          </p:cNvSpPr>
          <p:nvPr/>
        </p:nvSpPr>
        <p:spPr bwMode="auto">
          <a:xfrm>
            <a:off x="4787900" y="3859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д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297" name="Прямоугольник 5"/>
          <p:cNvSpPr>
            <a:spLocks noChangeArrowheads="1"/>
          </p:cNvSpPr>
          <p:nvPr/>
        </p:nvSpPr>
        <p:spPr bwMode="auto">
          <a:xfrm>
            <a:off x="5292725" y="3859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8" name="Прямоугольник 5"/>
          <p:cNvSpPr>
            <a:spLocks noChangeArrowheads="1"/>
          </p:cNvSpPr>
          <p:nvPr/>
        </p:nvSpPr>
        <p:spPr bwMode="auto">
          <a:xfrm>
            <a:off x="5795963" y="3859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0" name="Прямоугольник 5"/>
          <p:cNvSpPr>
            <a:spLocks noChangeArrowheads="1"/>
          </p:cNvSpPr>
          <p:nvPr/>
        </p:nvSpPr>
        <p:spPr bwMode="auto">
          <a:xfrm>
            <a:off x="6300788" y="3859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1" name="Прямоугольник 5"/>
          <p:cNvSpPr>
            <a:spLocks noChangeArrowheads="1"/>
          </p:cNvSpPr>
          <p:nvPr/>
        </p:nvSpPr>
        <p:spPr bwMode="auto">
          <a:xfrm>
            <a:off x="6804025" y="3859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39" name="Text Box 75"/>
          <p:cNvSpPr txBox="1">
            <a:spLocks noChangeArrowheads="1"/>
          </p:cNvSpPr>
          <p:nvPr/>
        </p:nvSpPr>
        <p:spPr bwMode="auto">
          <a:xfrm>
            <a:off x="0" y="4148733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20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40" name="Text Box 76"/>
          <p:cNvSpPr txBox="1">
            <a:spLocks noChangeArrowheads="1"/>
          </p:cNvSpPr>
          <p:nvPr/>
        </p:nvSpPr>
        <p:spPr bwMode="auto">
          <a:xfrm>
            <a:off x="0" y="4509096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17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41" name="Text Box 77"/>
          <p:cNvSpPr txBox="1">
            <a:spLocks noChangeArrowheads="1"/>
          </p:cNvSpPr>
          <p:nvPr/>
        </p:nvSpPr>
        <p:spPr bwMode="auto">
          <a:xfrm>
            <a:off x="0" y="4869458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60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42" name="Text Box 78"/>
          <p:cNvSpPr txBox="1">
            <a:spLocks noChangeArrowheads="1"/>
          </p:cNvSpPr>
          <p:nvPr/>
        </p:nvSpPr>
        <p:spPr bwMode="auto">
          <a:xfrm>
            <a:off x="0" y="5228233"/>
            <a:ext cx="1835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700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4" name="Прямоугольник 5"/>
          <p:cNvSpPr>
            <a:spLocks noChangeArrowheads="1"/>
          </p:cNvSpPr>
          <p:nvPr/>
        </p:nvSpPr>
        <p:spPr bwMode="auto">
          <a:xfrm>
            <a:off x="3779838" y="4220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5" name="Прямоугольник 5"/>
          <p:cNvSpPr>
            <a:spLocks noChangeArrowheads="1"/>
          </p:cNvSpPr>
          <p:nvPr/>
        </p:nvSpPr>
        <p:spPr bwMode="auto">
          <a:xfrm>
            <a:off x="4284663" y="4220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6" name="Прямоугольник 5"/>
          <p:cNvSpPr>
            <a:spLocks noChangeArrowheads="1"/>
          </p:cNvSpPr>
          <p:nvPr/>
        </p:nvSpPr>
        <p:spPr bwMode="auto">
          <a:xfrm>
            <a:off x="4787900" y="4220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ц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307" name="Прямоугольник 5"/>
          <p:cNvSpPr>
            <a:spLocks noChangeArrowheads="1"/>
          </p:cNvSpPr>
          <p:nvPr/>
        </p:nvSpPr>
        <p:spPr bwMode="auto">
          <a:xfrm>
            <a:off x="5292725" y="4220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8" name="Прямоугольник 5"/>
          <p:cNvSpPr>
            <a:spLocks noChangeArrowheads="1"/>
          </p:cNvSpPr>
          <p:nvPr/>
        </p:nvSpPr>
        <p:spPr bwMode="auto">
          <a:xfrm>
            <a:off x="5795963" y="4220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9" name="Прямоугольник 5"/>
          <p:cNvSpPr>
            <a:spLocks noChangeArrowheads="1"/>
          </p:cNvSpPr>
          <p:nvPr/>
        </p:nvSpPr>
        <p:spPr bwMode="auto">
          <a:xfrm>
            <a:off x="6300788" y="4220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13" name="Прямоугольник 5"/>
          <p:cNvSpPr>
            <a:spLocks noChangeArrowheads="1"/>
          </p:cNvSpPr>
          <p:nvPr/>
        </p:nvSpPr>
        <p:spPr bwMode="auto">
          <a:xfrm>
            <a:off x="3779838" y="45805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14" name="Прямоугольник 5"/>
          <p:cNvSpPr>
            <a:spLocks noChangeArrowheads="1"/>
          </p:cNvSpPr>
          <p:nvPr/>
        </p:nvSpPr>
        <p:spPr bwMode="auto">
          <a:xfrm>
            <a:off x="4284663" y="45805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15" name="Прямоугольник 5"/>
          <p:cNvSpPr>
            <a:spLocks noChangeArrowheads="1"/>
          </p:cNvSpPr>
          <p:nvPr/>
        </p:nvSpPr>
        <p:spPr bwMode="auto">
          <a:xfrm>
            <a:off x="4787900" y="45805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rgbClr val="C00000"/>
                </a:solidFill>
              </a:rPr>
              <a:t>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316" name="Прямоугольник 5"/>
          <p:cNvSpPr>
            <a:spLocks noChangeArrowheads="1"/>
          </p:cNvSpPr>
          <p:nvPr/>
        </p:nvSpPr>
        <p:spPr bwMode="auto">
          <a:xfrm>
            <a:off x="5292725" y="45805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17" name="Прямоугольник 5"/>
          <p:cNvSpPr>
            <a:spLocks noChangeArrowheads="1"/>
          </p:cNvSpPr>
          <p:nvPr/>
        </p:nvSpPr>
        <p:spPr bwMode="auto">
          <a:xfrm>
            <a:off x="5795963" y="45805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0" name="Прямоугольник 5"/>
          <p:cNvSpPr>
            <a:spLocks noChangeArrowheads="1"/>
          </p:cNvSpPr>
          <p:nvPr/>
        </p:nvSpPr>
        <p:spPr bwMode="auto">
          <a:xfrm>
            <a:off x="6300788" y="45805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1" name="Прямоугольник 5"/>
          <p:cNvSpPr>
            <a:spLocks noChangeArrowheads="1"/>
          </p:cNvSpPr>
          <p:nvPr/>
        </p:nvSpPr>
        <p:spPr bwMode="auto">
          <a:xfrm>
            <a:off x="6804025" y="45805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2" name="Прямоугольник 5"/>
          <p:cNvSpPr>
            <a:spLocks noChangeArrowheads="1"/>
          </p:cNvSpPr>
          <p:nvPr/>
        </p:nvSpPr>
        <p:spPr bwMode="auto">
          <a:xfrm>
            <a:off x="7812360" y="494116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3" name="Прямоугольник 5"/>
          <p:cNvSpPr>
            <a:spLocks noChangeArrowheads="1"/>
          </p:cNvSpPr>
          <p:nvPr/>
        </p:nvSpPr>
        <p:spPr bwMode="auto">
          <a:xfrm>
            <a:off x="3276600" y="4940896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ш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4" name="Прямоугольник 5"/>
          <p:cNvSpPr>
            <a:spLocks noChangeArrowheads="1"/>
          </p:cNvSpPr>
          <p:nvPr/>
        </p:nvSpPr>
        <p:spPr bwMode="auto">
          <a:xfrm>
            <a:off x="3779838" y="494089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5" name="Прямоугольник 5"/>
          <p:cNvSpPr>
            <a:spLocks noChangeArrowheads="1"/>
          </p:cNvSpPr>
          <p:nvPr/>
        </p:nvSpPr>
        <p:spPr bwMode="auto">
          <a:xfrm>
            <a:off x="4284663" y="494089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6" name="Прямоугольник 5"/>
          <p:cNvSpPr>
            <a:spLocks noChangeArrowheads="1"/>
          </p:cNvSpPr>
          <p:nvPr/>
        </p:nvSpPr>
        <p:spPr bwMode="auto">
          <a:xfrm>
            <a:off x="4787900" y="4940896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>
                <a:solidFill>
                  <a:srgbClr val="C00000"/>
                </a:solidFill>
              </a:rPr>
              <a:t>т</a:t>
            </a:r>
          </a:p>
        </p:txBody>
      </p:sp>
      <p:sp>
        <p:nvSpPr>
          <p:cNvPr id="11327" name="Прямоугольник 5"/>
          <p:cNvSpPr>
            <a:spLocks noChangeArrowheads="1"/>
          </p:cNvSpPr>
          <p:nvPr/>
        </p:nvSpPr>
        <p:spPr bwMode="auto">
          <a:xfrm>
            <a:off x="5292725" y="4940896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8" name="Прямоугольник 5"/>
          <p:cNvSpPr>
            <a:spLocks noChangeArrowheads="1"/>
          </p:cNvSpPr>
          <p:nvPr/>
        </p:nvSpPr>
        <p:spPr bwMode="auto">
          <a:xfrm>
            <a:off x="5795963" y="494089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30" name="Прямоугольник 5"/>
          <p:cNvSpPr>
            <a:spLocks noChangeArrowheads="1"/>
          </p:cNvSpPr>
          <p:nvPr/>
        </p:nvSpPr>
        <p:spPr bwMode="auto">
          <a:xfrm>
            <a:off x="6300788" y="494089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31" name="Прямоугольник 5"/>
          <p:cNvSpPr>
            <a:spLocks noChangeArrowheads="1"/>
          </p:cNvSpPr>
          <p:nvPr/>
        </p:nvSpPr>
        <p:spPr bwMode="auto">
          <a:xfrm>
            <a:off x="6804025" y="4940896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34" name="Прямоугольник 5"/>
          <p:cNvSpPr>
            <a:spLocks noChangeArrowheads="1"/>
          </p:cNvSpPr>
          <p:nvPr/>
        </p:nvSpPr>
        <p:spPr bwMode="auto">
          <a:xfrm>
            <a:off x="3779838" y="530125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35" name="Прямоугольник 5"/>
          <p:cNvSpPr>
            <a:spLocks noChangeArrowheads="1"/>
          </p:cNvSpPr>
          <p:nvPr/>
        </p:nvSpPr>
        <p:spPr bwMode="auto">
          <a:xfrm>
            <a:off x="4284663" y="530125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36" name="Прямоугольник 5"/>
          <p:cNvSpPr>
            <a:spLocks noChangeArrowheads="1"/>
          </p:cNvSpPr>
          <p:nvPr/>
        </p:nvSpPr>
        <p:spPr bwMode="auto">
          <a:xfrm>
            <a:off x="4787900" y="530125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337" name="Прямоугольник 5"/>
          <p:cNvSpPr>
            <a:spLocks noChangeArrowheads="1"/>
          </p:cNvSpPr>
          <p:nvPr/>
        </p:nvSpPr>
        <p:spPr bwMode="auto">
          <a:xfrm>
            <a:off x="5292725" y="530125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38" name="Прямоугольник 5"/>
          <p:cNvSpPr>
            <a:spLocks noChangeArrowheads="1"/>
          </p:cNvSpPr>
          <p:nvPr/>
        </p:nvSpPr>
        <p:spPr bwMode="auto">
          <a:xfrm>
            <a:off x="5795963" y="530125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44" name="Прямоугольник 5"/>
          <p:cNvSpPr>
            <a:spLocks noChangeArrowheads="1"/>
          </p:cNvSpPr>
          <p:nvPr/>
        </p:nvSpPr>
        <p:spPr bwMode="auto">
          <a:xfrm>
            <a:off x="6300788" y="530125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0" y="62068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Задание: </a:t>
            </a:r>
            <a:r>
              <a:rPr lang="ru-RU" sz="2400" dirty="0" smtClean="0">
                <a:solidFill>
                  <a:schemeClr val="bg1"/>
                </a:solidFill>
              </a:rPr>
              <a:t>заполните клетки количественными числительными.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7" name="Прямоугольник 5"/>
          <p:cNvSpPr>
            <a:spLocks noChangeArrowheads="1"/>
          </p:cNvSpPr>
          <p:nvPr/>
        </p:nvSpPr>
        <p:spPr bwMode="auto">
          <a:xfrm>
            <a:off x="2771800" y="278092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8" name="Прямоугольник 5"/>
          <p:cNvSpPr>
            <a:spLocks noChangeArrowheads="1"/>
          </p:cNvSpPr>
          <p:nvPr/>
        </p:nvSpPr>
        <p:spPr bwMode="auto">
          <a:xfrm>
            <a:off x="2771800" y="314096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ш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9" name="Прямоугольник 5"/>
          <p:cNvSpPr>
            <a:spLocks noChangeArrowheads="1"/>
          </p:cNvSpPr>
          <p:nvPr/>
        </p:nvSpPr>
        <p:spPr bwMode="auto">
          <a:xfrm>
            <a:off x="7308304" y="314096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0" name="Прямоугольник 5"/>
          <p:cNvSpPr>
            <a:spLocks noChangeArrowheads="1"/>
          </p:cNvSpPr>
          <p:nvPr/>
        </p:nvSpPr>
        <p:spPr bwMode="auto">
          <a:xfrm>
            <a:off x="7812360" y="314096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1" name="Прямоугольник 5"/>
          <p:cNvSpPr>
            <a:spLocks noChangeArrowheads="1"/>
          </p:cNvSpPr>
          <p:nvPr/>
        </p:nvSpPr>
        <p:spPr bwMode="auto">
          <a:xfrm>
            <a:off x="7308304" y="35010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2" name="Прямоугольник 5"/>
          <p:cNvSpPr>
            <a:spLocks noChangeArrowheads="1"/>
          </p:cNvSpPr>
          <p:nvPr/>
        </p:nvSpPr>
        <p:spPr bwMode="auto">
          <a:xfrm>
            <a:off x="2771800" y="422108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3" name="Прямоугольник 5"/>
          <p:cNvSpPr>
            <a:spLocks noChangeArrowheads="1"/>
          </p:cNvSpPr>
          <p:nvPr/>
        </p:nvSpPr>
        <p:spPr bwMode="auto">
          <a:xfrm>
            <a:off x="3275856" y="422108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4" name="Прямоугольник 5"/>
          <p:cNvSpPr>
            <a:spLocks noChangeArrowheads="1"/>
          </p:cNvSpPr>
          <p:nvPr/>
        </p:nvSpPr>
        <p:spPr bwMode="auto">
          <a:xfrm>
            <a:off x="7308304" y="458112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5" name="Прямоугольник 5"/>
          <p:cNvSpPr>
            <a:spLocks noChangeArrowheads="1"/>
          </p:cNvSpPr>
          <p:nvPr/>
        </p:nvSpPr>
        <p:spPr bwMode="auto">
          <a:xfrm>
            <a:off x="7308304" y="494116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6" name="Прямоугольник 5"/>
          <p:cNvSpPr>
            <a:spLocks noChangeArrowheads="1"/>
          </p:cNvSpPr>
          <p:nvPr/>
        </p:nvSpPr>
        <p:spPr bwMode="auto">
          <a:xfrm>
            <a:off x="3275856" y="53012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4" name="Прямоугольник 5"/>
          <p:cNvSpPr>
            <a:spLocks noChangeArrowheads="1"/>
          </p:cNvSpPr>
          <p:nvPr/>
        </p:nvSpPr>
        <p:spPr bwMode="auto">
          <a:xfrm>
            <a:off x="2771800" y="350100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5" name="Прямоугольник 5"/>
          <p:cNvSpPr>
            <a:spLocks noChangeArrowheads="1"/>
          </p:cNvSpPr>
          <p:nvPr/>
        </p:nvSpPr>
        <p:spPr bwMode="auto">
          <a:xfrm>
            <a:off x="2771800" y="386104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6" name="Прямоугольник 5"/>
          <p:cNvSpPr>
            <a:spLocks noChangeArrowheads="1"/>
          </p:cNvSpPr>
          <p:nvPr/>
        </p:nvSpPr>
        <p:spPr bwMode="auto">
          <a:xfrm>
            <a:off x="3275856" y="458112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е</a:t>
            </a:r>
          </a:p>
        </p:txBody>
      </p:sp>
      <p:sp>
        <p:nvSpPr>
          <p:cNvPr id="117" name="Прямоугольник 5"/>
          <p:cNvSpPr>
            <a:spLocks noChangeArrowheads="1"/>
          </p:cNvSpPr>
          <p:nvPr/>
        </p:nvSpPr>
        <p:spPr bwMode="auto">
          <a:xfrm>
            <a:off x="2771800" y="458112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с</a:t>
            </a:r>
          </a:p>
        </p:txBody>
      </p:sp>
      <p:sp>
        <p:nvSpPr>
          <p:cNvPr id="118" name="Прямоугольник 5"/>
          <p:cNvSpPr>
            <a:spLocks noChangeArrowheads="1"/>
          </p:cNvSpPr>
          <p:nvPr/>
        </p:nvSpPr>
        <p:spPr bwMode="auto">
          <a:xfrm>
            <a:off x="8316416" y="494116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ь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5" dur="2000"/>
                                        <p:tgtEl>
                                          <p:spTgt spid="11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8" dur="2000"/>
                                        <p:tgtEl>
                                          <p:spTgt spid="1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9" dur="2000"/>
                                        <p:tgtEl>
                                          <p:spTgt spid="1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2" dur="2000"/>
                                        <p:tgtEl>
                                          <p:spTgt spid="11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1" dur="5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5" fill="hold">
                      <p:stCondLst>
                        <p:cond delay="indefinite"/>
                      </p:stCondLst>
                      <p:childTnLst>
                        <p:par>
                          <p:cTn id="346" fill="hold">
                            <p:stCondLst>
                              <p:cond delay="0"/>
                            </p:stCondLst>
                            <p:childTnLst>
                              <p:par>
                                <p:cTn id="3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9" dur="2000"/>
                                        <p:tgtEl>
                                          <p:spTgt spid="11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0" fill="hold">
                      <p:stCondLst>
                        <p:cond delay="indefinite"/>
                      </p:stCondLst>
                      <p:childTnLst>
                        <p:par>
                          <p:cTn id="351" fill="hold">
                            <p:stCondLst>
                              <p:cond delay="0"/>
                            </p:stCondLst>
                            <p:childTnLst>
                              <p:par>
                                <p:cTn id="35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11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11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11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11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500" fill="hold"/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500" fill="hold"/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500" fill="hold"/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500" fill="hold"/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500" fill="hold"/>
                                        <p:tgtEl>
                                          <p:spTgt spid="11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11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500" fill="hold"/>
                                        <p:tgtEl>
                                          <p:spTgt spid="11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11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500" fill="hold"/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500" fill="hold"/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500" fill="hold"/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0" dur="500" fill="hold"/>
                                        <p:tgtEl>
                                          <p:spTgt spid="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500" fill="hold"/>
                                        <p:tgtEl>
                                          <p:spTgt spid="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11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11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11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11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6" fill="hold">
                      <p:stCondLst>
                        <p:cond delay="indefinite"/>
                      </p:stCondLst>
                      <p:childTnLst>
                        <p:par>
                          <p:cTn id="407" fill="hold">
                            <p:stCondLst>
                              <p:cond delay="0"/>
                            </p:stCondLst>
                            <p:childTnLst>
                              <p:par>
                                <p:cTn id="40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0" dur="2000"/>
                                        <p:tgtEl>
                                          <p:spTgt spid="11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11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500" fill="hold"/>
                                        <p:tgtEl>
                                          <p:spTgt spid="11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11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500" fill="hold"/>
                                        <p:tgtEl>
                                          <p:spTgt spid="11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5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5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5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500" fill="hold"/>
                                        <p:tgtEl>
                                          <p:spTgt spid="11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500" fill="hold"/>
                                        <p:tgtEl>
                                          <p:spTgt spid="11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500" fill="hold"/>
                                        <p:tgtEl>
                                          <p:spTgt spid="11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500" fill="hold"/>
                                        <p:tgtEl>
                                          <p:spTgt spid="11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500" fill="hold"/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500" fill="hold"/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500" fill="hold"/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500" fill="hold"/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500" fill="hold"/>
                                        <p:tgtEl>
                                          <p:spTgt spid="11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500" fill="hold"/>
                                        <p:tgtEl>
                                          <p:spTgt spid="11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500" fill="hold"/>
                                        <p:tgtEl>
                                          <p:spTgt spid="11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500" fill="hold"/>
                                        <p:tgtEl>
                                          <p:spTgt spid="11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500" fill="hold"/>
                                        <p:tgtEl>
                                          <p:spTgt spid="11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500" fill="hold"/>
                                        <p:tgtEl>
                                          <p:spTgt spid="11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500" fill="hold"/>
                                        <p:tgtEl>
                                          <p:spTgt spid="11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500" fill="hold"/>
                                        <p:tgtEl>
                                          <p:spTgt spid="11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1" fill="hold">
                      <p:stCondLst>
                        <p:cond delay="indefinite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5" dur="2000"/>
                                        <p:tgtEl>
                                          <p:spTgt spid="11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6" fill="hold">
                      <p:stCondLst>
                        <p:cond delay="indefinite"/>
                      </p:stCondLst>
                      <p:childTnLst>
                        <p:par>
                          <p:cTn id="467" fill="hold">
                            <p:stCondLst>
                              <p:cond delay="0"/>
                            </p:stCondLst>
                            <p:childTnLst>
                              <p:par>
                                <p:cTn id="46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0" dur="500" fill="hold"/>
                                        <p:tgtEl>
                                          <p:spTgt spid="11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500" fill="hold"/>
                                        <p:tgtEl>
                                          <p:spTgt spid="11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500" fill="hold"/>
                                        <p:tgtEl>
                                          <p:spTgt spid="11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500" fill="hold"/>
                                        <p:tgtEl>
                                          <p:spTgt spid="11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6" dur="500" fill="hold"/>
                                        <p:tgtEl>
                                          <p:spTgt spid="1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500" fill="hold"/>
                                        <p:tgtEl>
                                          <p:spTgt spid="1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500" fill="hold"/>
                                        <p:tgtEl>
                                          <p:spTgt spid="1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500" fill="hold"/>
                                        <p:tgtEl>
                                          <p:spTgt spid="1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2" dur="500" fill="hold"/>
                                        <p:tgtEl>
                                          <p:spTgt spid="1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500" fill="hold"/>
                                        <p:tgtEl>
                                          <p:spTgt spid="1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500" fill="hold"/>
                                        <p:tgtEl>
                                          <p:spTgt spid="1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500" fill="hold"/>
                                        <p:tgtEl>
                                          <p:spTgt spid="1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8" dur="500" fill="hold"/>
                                        <p:tgtEl>
                                          <p:spTgt spid="1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500" fill="hold"/>
                                        <p:tgtEl>
                                          <p:spTgt spid="1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500" fill="hold"/>
                                        <p:tgtEl>
                                          <p:spTgt spid="1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500" fill="hold"/>
                                        <p:tgtEl>
                                          <p:spTgt spid="1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500" fill="hold"/>
                                        <p:tgtEl>
                                          <p:spTgt spid="1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500" fill="hold"/>
                                        <p:tgtEl>
                                          <p:spTgt spid="1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500" fill="hold"/>
                                        <p:tgtEl>
                                          <p:spTgt spid="1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500" fill="hold"/>
                                        <p:tgtEl>
                                          <p:spTgt spid="1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0" dur="500" fill="hold"/>
                                        <p:tgtEl>
                                          <p:spTgt spid="11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500" fill="hold"/>
                                        <p:tgtEl>
                                          <p:spTgt spid="11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500" fill="hold"/>
                                        <p:tgtEl>
                                          <p:spTgt spid="11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500" fill="hold"/>
                                        <p:tgtEl>
                                          <p:spTgt spid="11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6" dur="500" fill="hold"/>
                                        <p:tgtEl>
                                          <p:spTgt spid="11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500" fill="hold"/>
                                        <p:tgtEl>
                                          <p:spTgt spid="11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500" fill="hold"/>
                                        <p:tgtEl>
                                          <p:spTgt spid="11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500" fill="hold"/>
                                        <p:tgtEl>
                                          <p:spTgt spid="11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2" dur="5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5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4" dur="5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5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8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8" fill="hold">
                      <p:stCondLst>
                        <p:cond delay="indefinite"/>
                      </p:stCondLst>
                      <p:childTnLst>
                        <p:par>
                          <p:cTn id="529" fill="hold">
                            <p:stCondLst>
                              <p:cond delay="0"/>
                            </p:stCondLst>
                            <p:childTnLst>
                              <p:par>
                                <p:cTn id="5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32" dur="2000"/>
                                        <p:tgtEl>
                                          <p:spTgt spid="11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3" fill="hold">
                      <p:stCondLst>
                        <p:cond delay="indefinite"/>
                      </p:stCondLst>
                      <p:childTnLst>
                        <p:par>
                          <p:cTn id="534" fill="hold">
                            <p:stCondLst>
                              <p:cond delay="0"/>
                            </p:stCondLst>
                            <p:childTnLst>
                              <p:par>
                                <p:cTn id="53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7" dur="500" fill="hold"/>
                                        <p:tgtEl>
                                          <p:spTgt spid="1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500" fill="hold"/>
                                        <p:tgtEl>
                                          <p:spTgt spid="1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500" fill="hold"/>
                                        <p:tgtEl>
                                          <p:spTgt spid="1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500" fill="hold"/>
                                        <p:tgtEl>
                                          <p:spTgt spid="1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3" dur="5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5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5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500" fill="hold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500" fill="hold"/>
                                        <p:tgtEl>
                                          <p:spTgt spid="11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500" fill="hold"/>
                                        <p:tgtEl>
                                          <p:spTgt spid="11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500" fill="hold"/>
                                        <p:tgtEl>
                                          <p:spTgt spid="11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500" fill="hold"/>
                                        <p:tgtEl>
                                          <p:spTgt spid="11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5" dur="500" fill="hold"/>
                                        <p:tgtEl>
                                          <p:spTgt spid="11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500" fill="hold"/>
                                        <p:tgtEl>
                                          <p:spTgt spid="11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500" fill="hold"/>
                                        <p:tgtEl>
                                          <p:spTgt spid="11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8" dur="500" fill="hold"/>
                                        <p:tgtEl>
                                          <p:spTgt spid="11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1" dur="500" fill="hold"/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2" dur="500" fill="hold"/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3" dur="500" fill="hold"/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4" dur="500" fill="hold"/>
                                        <p:tgtEl>
                                          <p:spTgt spid="11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7" dur="500" fill="hold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500" fill="hold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9" dur="500" fill="hold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500" fill="hold"/>
                                        <p:tgtEl>
                                          <p:spTgt spid="11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3" dur="500" fill="hold"/>
                                        <p:tgtEl>
                                          <p:spTgt spid="11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4" dur="500" fill="hold"/>
                                        <p:tgtEl>
                                          <p:spTgt spid="11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500" fill="hold"/>
                                        <p:tgtEl>
                                          <p:spTgt spid="11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500" fill="hold"/>
                                        <p:tgtEl>
                                          <p:spTgt spid="113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9" dur="500" fill="hold"/>
                                        <p:tgtEl>
                                          <p:spTgt spid="11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500" fill="hold"/>
                                        <p:tgtEl>
                                          <p:spTgt spid="11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500" fill="hold"/>
                                        <p:tgtEl>
                                          <p:spTgt spid="11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2" dur="500" fill="hold"/>
                                        <p:tgtEl>
                                          <p:spTgt spid="113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5" dur="500" fill="hold"/>
                                        <p:tgtEl>
                                          <p:spTgt spid="11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500" fill="hold"/>
                                        <p:tgtEl>
                                          <p:spTgt spid="11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7" dur="500" fill="hold"/>
                                        <p:tgtEl>
                                          <p:spTgt spid="11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500" fill="hold"/>
                                        <p:tgtEl>
                                          <p:spTgt spid="113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1" dur="500" fill="hold"/>
                                        <p:tgtEl>
                                          <p:spTgt spid="11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500" fill="hold"/>
                                        <p:tgtEl>
                                          <p:spTgt spid="11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500" fill="hold"/>
                                        <p:tgtEl>
                                          <p:spTgt spid="11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4" dur="500" fill="hold"/>
                                        <p:tgtEl>
                                          <p:spTgt spid="11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7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8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9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0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1" fill="hold">
                      <p:stCondLst>
                        <p:cond delay="indefinite"/>
                      </p:stCondLst>
                      <p:childTnLst>
                        <p:par>
                          <p:cTn id="602" fill="hold">
                            <p:stCondLst>
                              <p:cond delay="0"/>
                            </p:stCondLst>
                            <p:childTnLst>
                              <p:par>
                                <p:cTn id="60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5" dur="2000"/>
                                        <p:tgtEl>
                                          <p:spTgt spid="11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6" fill="hold">
                      <p:stCondLst>
                        <p:cond delay="indefinite"/>
                      </p:stCondLst>
                      <p:childTnLst>
                        <p:par>
                          <p:cTn id="607" fill="hold">
                            <p:stCondLst>
                              <p:cond delay="0"/>
                            </p:stCondLst>
                            <p:childTnLst>
                              <p:par>
                                <p:cTn id="608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0" dur="500" fill="hold"/>
                                        <p:tgtEl>
                                          <p:spTgt spid="11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500" fill="hold"/>
                                        <p:tgtEl>
                                          <p:spTgt spid="11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2" dur="500" fill="hold"/>
                                        <p:tgtEl>
                                          <p:spTgt spid="11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500" fill="hold"/>
                                        <p:tgtEl>
                                          <p:spTgt spid="113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6" dur="5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7" dur="5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5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9" dur="500" fill="hold"/>
                                        <p:tgtEl>
                                          <p:spTgt spid="1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2" dur="500" fill="hold"/>
                                        <p:tgtEl>
                                          <p:spTgt spid="11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500" fill="hold"/>
                                        <p:tgtEl>
                                          <p:spTgt spid="11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4" dur="500" fill="hold"/>
                                        <p:tgtEl>
                                          <p:spTgt spid="11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500" fill="hold"/>
                                        <p:tgtEl>
                                          <p:spTgt spid="113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8" dur="500" fill="hold"/>
                                        <p:tgtEl>
                                          <p:spTgt spid="11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9" dur="500" fill="hold"/>
                                        <p:tgtEl>
                                          <p:spTgt spid="11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500" fill="hold"/>
                                        <p:tgtEl>
                                          <p:spTgt spid="11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500" fill="hold"/>
                                        <p:tgtEl>
                                          <p:spTgt spid="113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4" dur="500" fill="hold"/>
                                        <p:tgtEl>
                                          <p:spTgt spid="11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5" dur="500" fill="hold"/>
                                        <p:tgtEl>
                                          <p:spTgt spid="11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6" dur="500" fill="hold"/>
                                        <p:tgtEl>
                                          <p:spTgt spid="11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500" fill="hold"/>
                                        <p:tgtEl>
                                          <p:spTgt spid="11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0" dur="500" fill="hold"/>
                                        <p:tgtEl>
                                          <p:spTgt spid="11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500" fill="hold"/>
                                        <p:tgtEl>
                                          <p:spTgt spid="11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500" fill="hold"/>
                                        <p:tgtEl>
                                          <p:spTgt spid="11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500" fill="hold"/>
                                        <p:tgtEl>
                                          <p:spTgt spid="11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6" dur="500" fill="hold"/>
                                        <p:tgtEl>
                                          <p:spTgt spid="11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500" fill="hold"/>
                                        <p:tgtEl>
                                          <p:spTgt spid="11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500" fill="hold"/>
                                        <p:tgtEl>
                                          <p:spTgt spid="11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500" fill="hold"/>
                                        <p:tgtEl>
                                          <p:spTgt spid="11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  <p:bldP spid="11279" grpId="0"/>
      <p:bldP spid="11289" grpId="0"/>
      <p:bldP spid="11299" grpId="0"/>
      <p:bldP spid="11318" grpId="0"/>
      <p:bldP spid="11319" grpId="0"/>
      <p:bldP spid="11329" grpId="0"/>
      <p:bldP spid="11339" grpId="0"/>
      <p:bldP spid="11340" grpId="0"/>
      <p:bldP spid="11341" grpId="0"/>
      <p:bldP spid="113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Спрятанное слово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5"/>
          <p:cNvSpPr>
            <a:spLocks noChangeArrowheads="1"/>
          </p:cNvSpPr>
          <p:nvPr/>
        </p:nvSpPr>
        <p:spPr bwMode="auto">
          <a:xfrm>
            <a:off x="3276600" y="1700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5"/>
          <p:cNvSpPr>
            <a:spLocks noChangeArrowheads="1"/>
          </p:cNvSpPr>
          <p:nvPr/>
        </p:nvSpPr>
        <p:spPr bwMode="auto">
          <a:xfrm>
            <a:off x="3779838" y="1700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4284663" y="1700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Прямоугольник 5"/>
          <p:cNvSpPr>
            <a:spLocks noChangeArrowheads="1"/>
          </p:cNvSpPr>
          <p:nvPr/>
        </p:nvSpPr>
        <p:spPr bwMode="auto">
          <a:xfrm>
            <a:off x="4787900" y="1700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5292725" y="1700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5"/>
          <p:cNvSpPr>
            <a:spLocks noChangeArrowheads="1"/>
          </p:cNvSpPr>
          <p:nvPr/>
        </p:nvSpPr>
        <p:spPr bwMode="auto">
          <a:xfrm>
            <a:off x="2771800" y="242088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ш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Прямоугольник 5"/>
          <p:cNvSpPr>
            <a:spLocks noChangeArrowheads="1"/>
          </p:cNvSpPr>
          <p:nvPr/>
        </p:nvSpPr>
        <p:spPr bwMode="auto">
          <a:xfrm>
            <a:off x="3276600" y="2061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Прямоугольник 5"/>
          <p:cNvSpPr>
            <a:spLocks noChangeArrowheads="1"/>
          </p:cNvSpPr>
          <p:nvPr/>
        </p:nvSpPr>
        <p:spPr bwMode="auto">
          <a:xfrm>
            <a:off x="3779838" y="2061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4" name="Прямоугольник 5"/>
          <p:cNvSpPr>
            <a:spLocks noChangeArrowheads="1"/>
          </p:cNvSpPr>
          <p:nvPr/>
        </p:nvSpPr>
        <p:spPr bwMode="auto">
          <a:xfrm>
            <a:off x="4284663" y="2061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Прямоугольник 5"/>
          <p:cNvSpPr>
            <a:spLocks noChangeArrowheads="1"/>
          </p:cNvSpPr>
          <p:nvPr/>
        </p:nvSpPr>
        <p:spPr bwMode="auto">
          <a:xfrm>
            <a:off x="4787900" y="2061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5"/>
          <p:cNvSpPr>
            <a:spLocks noChangeArrowheads="1"/>
          </p:cNvSpPr>
          <p:nvPr/>
        </p:nvSpPr>
        <p:spPr bwMode="auto">
          <a:xfrm>
            <a:off x="5292725" y="2061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7" name="Прямоугольник 5"/>
          <p:cNvSpPr>
            <a:spLocks noChangeArrowheads="1"/>
          </p:cNvSpPr>
          <p:nvPr/>
        </p:nvSpPr>
        <p:spPr bwMode="auto">
          <a:xfrm>
            <a:off x="5795963" y="2061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Прямоугольник 5"/>
          <p:cNvSpPr>
            <a:spLocks noChangeArrowheads="1"/>
          </p:cNvSpPr>
          <p:nvPr/>
        </p:nvSpPr>
        <p:spPr bwMode="auto">
          <a:xfrm>
            <a:off x="6300788" y="2061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9" name="Прямоугольник 5"/>
          <p:cNvSpPr>
            <a:spLocks noChangeArrowheads="1"/>
          </p:cNvSpPr>
          <p:nvPr/>
        </p:nvSpPr>
        <p:spPr bwMode="auto">
          <a:xfrm>
            <a:off x="3275856" y="242088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5"/>
          <p:cNvSpPr>
            <a:spLocks noChangeArrowheads="1"/>
          </p:cNvSpPr>
          <p:nvPr/>
        </p:nvSpPr>
        <p:spPr bwMode="auto">
          <a:xfrm>
            <a:off x="3779838" y="241994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Прямоугольник 5"/>
          <p:cNvSpPr>
            <a:spLocks noChangeArrowheads="1"/>
          </p:cNvSpPr>
          <p:nvPr/>
        </p:nvSpPr>
        <p:spPr bwMode="auto">
          <a:xfrm>
            <a:off x="4284663" y="241994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Прямоугольник 5"/>
          <p:cNvSpPr>
            <a:spLocks noChangeArrowheads="1"/>
          </p:cNvSpPr>
          <p:nvPr/>
        </p:nvSpPr>
        <p:spPr bwMode="auto">
          <a:xfrm>
            <a:off x="4787900" y="2419946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5"/>
          <p:cNvSpPr>
            <a:spLocks noChangeArrowheads="1"/>
          </p:cNvSpPr>
          <p:nvPr/>
        </p:nvSpPr>
        <p:spPr bwMode="auto">
          <a:xfrm>
            <a:off x="5292725" y="2419946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Прямоугольник 5"/>
          <p:cNvSpPr>
            <a:spLocks noChangeArrowheads="1"/>
          </p:cNvSpPr>
          <p:nvPr/>
        </p:nvSpPr>
        <p:spPr bwMode="auto">
          <a:xfrm>
            <a:off x="5795963" y="241994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Прямоугольник 5"/>
          <p:cNvSpPr>
            <a:spLocks noChangeArrowheads="1"/>
          </p:cNvSpPr>
          <p:nvPr/>
        </p:nvSpPr>
        <p:spPr bwMode="auto">
          <a:xfrm>
            <a:off x="6300788" y="2419946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Прямоугольник 5"/>
          <p:cNvSpPr>
            <a:spLocks noChangeArrowheads="1"/>
          </p:cNvSpPr>
          <p:nvPr/>
        </p:nvSpPr>
        <p:spPr bwMode="auto">
          <a:xfrm>
            <a:off x="3276600" y="27803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Прямоугольник 5"/>
          <p:cNvSpPr>
            <a:spLocks noChangeArrowheads="1"/>
          </p:cNvSpPr>
          <p:nvPr/>
        </p:nvSpPr>
        <p:spPr bwMode="auto">
          <a:xfrm>
            <a:off x="3779838" y="27803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4" name="Прямоугольник 5"/>
          <p:cNvSpPr>
            <a:spLocks noChangeArrowheads="1"/>
          </p:cNvSpPr>
          <p:nvPr/>
        </p:nvSpPr>
        <p:spPr bwMode="auto">
          <a:xfrm>
            <a:off x="4284663" y="27803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5" name="Прямоугольник 5"/>
          <p:cNvSpPr>
            <a:spLocks noChangeArrowheads="1"/>
          </p:cNvSpPr>
          <p:nvPr/>
        </p:nvSpPr>
        <p:spPr bwMode="auto">
          <a:xfrm>
            <a:off x="4787900" y="27803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266" name="Прямоугольник 5"/>
          <p:cNvSpPr>
            <a:spLocks noChangeArrowheads="1"/>
          </p:cNvSpPr>
          <p:nvPr/>
        </p:nvSpPr>
        <p:spPr bwMode="auto">
          <a:xfrm>
            <a:off x="5292725" y="27803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7" name="Прямоугольник 5"/>
          <p:cNvSpPr>
            <a:spLocks noChangeArrowheads="1"/>
          </p:cNvSpPr>
          <p:nvPr/>
        </p:nvSpPr>
        <p:spPr bwMode="auto">
          <a:xfrm>
            <a:off x="5795963" y="27803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0" name="Прямоугольник 5"/>
          <p:cNvSpPr>
            <a:spLocks noChangeArrowheads="1"/>
          </p:cNvSpPr>
          <p:nvPr/>
        </p:nvSpPr>
        <p:spPr bwMode="auto">
          <a:xfrm>
            <a:off x="6300788" y="27803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1" name="Прямоугольник 5"/>
          <p:cNvSpPr>
            <a:spLocks noChangeArrowheads="1"/>
          </p:cNvSpPr>
          <p:nvPr/>
        </p:nvSpPr>
        <p:spPr bwMode="auto">
          <a:xfrm>
            <a:off x="6804025" y="27803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3" name="Прямоугольник 5"/>
          <p:cNvSpPr>
            <a:spLocks noChangeArrowheads="1"/>
          </p:cNvSpPr>
          <p:nvPr/>
        </p:nvSpPr>
        <p:spPr bwMode="auto">
          <a:xfrm>
            <a:off x="3276600" y="31406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4" name="Прямоугольник 5"/>
          <p:cNvSpPr>
            <a:spLocks noChangeArrowheads="1"/>
          </p:cNvSpPr>
          <p:nvPr/>
        </p:nvSpPr>
        <p:spPr bwMode="auto">
          <a:xfrm>
            <a:off x="3779838" y="31406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5" name="Прямоугольник 5"/>
          <p:cNvSpPr>
            <a:spLocks noChangeArrowheads="1"/>
          </p:cNvSpPr>
          <p:nvPr/>
        </p:nvSpPr>
        <p:spPr bwMode="auto">
          <a:xfrm>
            <a:off x="4284663" y="31406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6" name="Прямоугольник 5"/>
          <p:cNvSpPr>
            <a:spLocks noChangeArrowheads="1"/>
          </p:cNvSpPr>
          <p:nvPr/>
        </p:nvSpPr>
        <p:spPr bwMode="auto">
          <a:xfrm>
            <a:off x="4787900" y="31406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277" name="Прямоугольник 5"/>
          <p:cNvSpPr>
            <a:spLocks noChangeArrowheads="1"/>
          </p:cNvSpPr>
          <p:nvPr/>
        </p:nvSpPr>
        <p:spPr bwMode="auto">
          <a:xfrm>
            <a:off x="5292725" y="31406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8" name="Прямоугольник 5"/>
          <p:cNvSpPr>
            <a:spLocks noChangeArrowheads="1"/>
          </p:cNvSpPr>
          <p:nvPr/>
        </p:nvSpPr>
        <p:spPr bwMode="auto">
          <a:xfrm>
            <a:off x="5795963" y="31406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0" name="Прямоугольник 5"/>
          <p:cNvSpPr>
            <a:spLocks noChangeArrowheads="1"/>
          </p:cNvSpPr>
          <p:nvPr/>
        </p:nvSpPr>
        <p:spPr bwMode="auto">
          <a:xfrm>
            <a:off x="6300788" y="31406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1" name="Прямоугольник 5"/>
          <p:cNvSpPr>
            <a:spLocks noChangeArrowheads="1"/>
          </p:cNvSpPr>
          <p:nvPr/>
        </p:nvSpPr>
        <p:spPr bwMode="auto">
          <a:xfrm>
            <a:off x="6804025" y="31406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3" name="Прямоугольник 5"/>
          <p:cNvSpPr>
            <a:spLocks noChangeArrowheads="1"/>
          </p:cNvSpPr>
          <p:nvPr/>
        </p:nvSpPr>
        <p:spPr bwMode="auto">
          <a:xfrm>
            <a:off x="3276600" y="35010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4" name="Прямоугольник 5"/>
          <p:cNvSpPr>
            <a:spLocks noChangeArrowheads="1"/>
          </p:cNvSpPr>
          <p:nvPr/>
        </p:nvSpPr>
        <p:spPr bwMode="auto">
          <a:xfrm>
            <a:off x="3779838" y="35010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5" name="Прямоугольник 5"/>
          <p:cNvSpPr>
            <a:spLocks noChangeArrowheads="1"/>
          </p:cNvSpPr>
          <p:nvPr/>
        </p:nvSpPr>
        <p:spPr bwMode="auto">
          <a:xfrm>
            <a:off x="4284663" y="35010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6" name="Прямоугольник 5"/>
          <p:cNvSpPr>
            <a:spLocks noChangeArrowheads="1"/>
          </p:cNvSpPr>
          <p:nvPr/>
        </p:nvSpPr>
        <p:spPr bwMode="auto">
          <a:xfrm>
            <a:off x="4787900" y="35010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287" name="Прямоугольник 5"/>
          <p:cNvSpPr>
            <a:spLocks noChangeArrowheads="1"/>
          </p:cNvSpPr>
          <p:nvPr/>
        </p:nvSpPr>
        <p:spPr bwMode="auto">
          <a:xfrm>
            <a:off x="5292725" y="35010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8" name="Прямоугольник 5"/>
          <p:cNvSpPr>
            <a:spLocks noChangeArrowheads="1"/>
          </p:cNvSpPr>
          <p:nvPr/>
        </p:nvSpPr>
        <p:spPr bwMode="auto">
          <a:xfrm>
            <a:off x="5795963" y="35010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0" name="Прямоугольник 5"/>
          <p:cNvSpPr>
            <a:spLocks noChangeArrowheads="1"/>
          </p:cNvSpPr>
          <p:nvPr/>
        </p:nvSpPr>
        <p:spPr bwMode="auto">
          <a:xfrm>
            <a:off x="6300788" y="35010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1" name="Прямоугольник 5"/>
          <p:cNvSpPr>
            <a:spLocks noChangeArrowheads="1"/>
          </p:cNvSpPr>
          <p:nvPr/>
        </p:nvSpPr>
        <p:spPr bwMode="auto">
          <a:xfrm>
            <a:off x="6804025" y="35010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3" name="Прямоугольник 5"/>
          <p:cNvSpPr>
            <a:spLocks noChangeArrowheads="1"/>
          </p:cNvSpPr>
          <p:nvPr/>
        </p:nvSpPr>
        <p:spPr bwMode="auto">
          <a:xfrm>
            <a:off x="3276600" y="3859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4" name="Прямоугольник 5"/>
          <p:cNvSpPr>
            <a:spLocks noChangeArrowheads="1"/>
          </p:cNvSpPr>
          <p:nvPr/>
        </p:nvSpPr>
        <p:spPr bwMode="auto">
          <a:xfrm>
            <a:off x="3779838" y="3859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5" name="Прямоугольник 5"/>
          <p:cNvSpPr>
            <a:spLocks noChangeArrowheads="1"/>
          </p:cNvSpPr>
          <p:nvPr/>
        </p:nvSpPr>
        <p:spPr bwMode="auto">
          <a:xfrm>
            <a:off x="4284663" y="3859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6" name="Прямоугольник 5"/>
          <p:cNvSpPr>
            <a:spLocks noChangeArrowheads="1"/>
          </p:cNvSpPr>
          <p:nvPr/>
        </p:nvSpPr>
        <p:spPr bwMode="auto">
          <a:xfrm>
            <a:off x="4787900" y="3859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297" name="Прямоугольник 5"/>
          <p:cNvSpPr>
            <a:spLocks noChangeArrowheads="1"/>
          </p:cNvSpPr>
          <p:nvPr/>
        </p:nvSpPr>
        <p:spPr bwMode="auto">
          <a:xfrm>
            <a:off x="5292725" y="3859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98" name="Прямоугольник 5"/>
          <p:cNvSpPr>
            <a:spLocks noChangeArrowheads="1"/>
          </p:cNvSpPr>
          <p:nvPr/>
        </p:nvSpPr>
        <p:spPr bwMode="auto">
          <a:xfrm>
            <a:off x="5795963" y="3859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0" name="Прямоугольник 5"/>
          <p:cNvSpPr>
            <a:spLocks noChangeArrowheads="1"/>
          </p:cNvSpPr>
          <p:nvPr/>
        </p:nvSpPr>
        <p:spPr bwMode="auto">
          <a:xfrm>
            <a:off x="6300788" y="3859808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1" name="Прямоугольник 5"/>
          <p:cNvSpPr>
            <a:spLocks noChangeArrowheads="1"/>
          </p:cNvSpPr>
          <p:nvPr/>
        </p:nvSpPr>
        <p:spPr bwMode="auto">
          <a:xfrm>
            <a:off x="2267744" y="386104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4" name="Прямоугольник 5"/>
          <p:cNvSpPr>
            <a:spLocks noChangeArrowheads="1"/>
          </p:cNvSpPr>
          <p:nvPr/>
        </p:nvSpPr>
        <p:spPr bwMode="auto">
          <a:xfrm>
            <a:off x="3779838" y="4220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5" name="Прямоугольник 5"/>
          <p:cNvSpPr>
            <a:spLocks noChangeArrowheads="1"/>
          </p:cNvSpPr>
          <p:nvPr/>
        </p:nvSpPr>
        <p:spPr bwMode="auto">
          <a:xfrm>
            <a:off x="4284663" y="4220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6" name="Прямоугольник 5"/>
          <p:cNvSpPr>
            <a:spLocks noChangeArrowheads="1"/>
          </p:cNvSpPr>
          <p:nvPr/>
        </p:nvSpPr>
        <p:spPr bwMode="auto">
          <a:xfrm>
            <a:off x="4787900" y="4220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307" name="Прямоугольник 5"/>
          <p:cNvSpPr>
            <a:spLocks noChangeArrowheads="1"/>
          </p:cNvSpPr>
          <p:nvPr/>
        </p:nvSpPr>
        <p:spPr bwMode="auto">
          <a:xfrm>
            <a:off x="5292725" y="422017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8" name="Прямоугольник 5"/>
          <p:cNvSpPr>
            <a:spLocks noChangeArrowheads="1"/>
          </p:cNvSpPr>
          <p:nvPr/>
        </p:nvSpPr>
        <p:spPr bwMode="auto">
          <a:xfrm>
            <a:off x="5795963" y="4220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09" name="Прямоугольник 5"/>
          <p:cNvSpPr>
            <a:spLocks noChangeArrowheads="1"/>
          </p:cNvSpPr>
          <p:nvPr/>
        </p:nvSpPr>
        <p:spPr bwMode="auto">
          <a:xfrm>
            <a:off x="6300788" y="4220171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13" name="Прямоугольник 5"/>
          <p:cNvSpPr>
            <a:spLocks noChangeArrowheads="1"/>
          </p:cNvSpPr>
          <p:nvPr/>
        </p:nvSpPr>
        <p:spPr bwMode="auto">
          <a:xfrm>
            <a:off x="3779838" y="45805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14" name="Прямоугольник 5"/>
          <p:cNvSpPr>
            <a:spLocks noChangeArrowheads="1"/>
          </p:cNvSpPr>
          <p:nvPr/>
        </p:nvSpPr>
        <p:spPr bwMode="auto">
          <a:xfrm>
            <a:off x="4284663" y="45805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15" name="Прямоугольник 5"/>
          <p:cNvSpPr>
            <a:spLocks noChangeArrowheads="1"/>
          </p:cNvSpPr>
          <p:nvPr/>
        </p:nvSpPr>
        <p:spPr bwMode="auto">
          <a:xfrm>
            <a:off x="4787900" y="45805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316" name="Прямоугольник 5"/>
          <p:cNvSpPr>
            <a:spLocks noChangeArrowheads="1"/>
          </p:cNvSpPr>
          <p:nvPr/>
        </p:nvSpPr>
        <p:spPr bwMode="auto">
          <a:xfrm>
            <a:off x="5292725" y="45805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17" name="Прямоугольник 5"/>
          <p:cNvSpPr>
            <a:spLocks noChangeArrowheads="1"/>
          </p:cNvSpPr>
          <p:nvPr/>
        </p:nvSpPr>
        <p:spPr bwMode="auto">
          <a:xfrm>
            <a:off x="5795963" y="45805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0" name="Прямоугольник 5"/>
          <p:cNvSpPr>
            <a:spLocks noChangeArrowheads="1"/>
          </p:cNvSpPr>
          <p:nvPr/>
        </p:nvSpPr>
        <p:spPr bwMode="auto">
          <a:xfrm>
            <a:off x="6300788" y="4580533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1" name="Прямоугольник 5"/>
          <p:cNvSpPr>
            <a:spLocks noChangeArrowheads="1"/>
          </p:cNvSpPr>
          <p:nvPr/>
        </p:nvSpPr>
        <p:spPr bwMode="auto">
          <a:xfrm>
            <a:off x="6804025" y="458053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322" name="Прямоугольник 5"/>
          <p:cNvSpPr>
            <a:spLocks noChangeArrowheads="1"/>
          </p:cNvSpPr>
          <p:nvPr/>
        </p:nvSpPr>
        <p:spPr bwMode="auto">
          <a:xfrm>
            <a:off x="7308304" y="458112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0" y="6206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Задание: </a:t>
            </a:r>
            <a:r>
              <a:rPr lang="ru-RU" sz="2400" dirty="0" smtClean="0">
                <a:solidFill>
                  <a:schemeClr val="bg1"/>
                </a:solidFill>
              </a:rPr>
              <a:t>разместите в этих клетках все сложные количественные числительные, которые пишутся с Ь в середине.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9" name="Прямоугольник 5"/>
          <p:cNvSpPr>
            <a:spLocks noChangeArrowheads="1"/>
          </p:cNvSpPr>
          <p:nvPr/>
        </p:nvSpPr>
        <p:spPr bwMode="auto">
          <a:xfrm>
            <a:off x="7308304" y="314096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1" name="Прямоугольник 5"/>
          <p:cNvSpPr>
            <a:spLocks noChangeArrowheads="1"/>
          </p:cNvSpPr>
          <p:nvPr/>
        </p:nvSpPr>
        <p:spPr bwMode="auto">
          <a:xfrm>
            <a:off x="7308304" y="35010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2" name="Прямоугольник 5"/>
          <p:cNvSpPr>
            <a:spLocks noChangeArrowheads="1"/>
          </p:cNvSpPr>
          <p:nvPr/>
        </p:nvSpPr>
        <p:spPr bwMode="auto">
          <a:xfrm>
            <a:off x="2771800" y="422108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3" name="Прямоугольник 5"/>
          <p:cNvSpPr>
            <a:spLocks noChangeArrowheads="1"/>
          </p:cNvSpPr>
          <p:nvPr/>
        </p:nvSpPr>
        <p:spPr bwMode="auto">
          <a:xfrm>
            <a:off x="3275856" y="422108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4" name="Прямоугольник 5"/>
          <p:cNvSpPr>
            <a:spLocks noChangeArrowheads="1"/>
          </p:cNvSpPr>
          <p:nvPr/>
        </p:nvSpPr>
        <p:spPr bwMode="auto">
          <a:xfrm>
            <a:off x="2267744" y="458112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4" name="Прямоугольник 5"/>
          <p:cNvSpPr>
            <a:spLocks noChangeArrowheads="1"/>
          </p:cNvSpPr>
          <p:nvPr/>
        </p:nvSpPr>
        <p:spPr bwMode="auto">
          <a:xfrm>
            <a:off x="2771800" y="350100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ш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5" name="Прямоугольник 5"/>
          <p:cNvSpPr>
            <a:spLocks noChangeArrowheads="1"/>
          </p:cNvSpPr>
          <p:nvPr/>
        </p:nvSpPr>
        <p:spPr bwMode="auto">
          <a:xfrm>
            <a:off x="2771800" y="386104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6" name="Прямоугольник 5"/>
          <p:cNvSpPr>
            <a:spLocks noChangeArrowheads="1"/>
          </p:cNvSpPr>
          <p:nvPr/>
        </p:nvSpPr>
        <p:spPr bwMode="auto">
          <a:xfrm>
            <a:off x="3275856" y="458112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7" name="Прямоугольник 5"/>
          <p:cNvSpPr>
            <a:spLocks noChangeArrowheads="1"/>
          </p:cNvSpPr>
          <p:nvPr/>
        </p:nvSpPr>
        <p:spPr bwMode="auto">
          <a:xfrm>
            <a:off x="2771800" y="458112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8" name="Прямоугольник 5"/>
          <p:cNvSpPr>
            <a:spLocks noChangeArrowheads="1"/>
          </p:cNvSpPr>
          <p:nvPr/>
        </p:nvSpPr>
        <p:spPr bwMode="auto">
          <a:xfrm>
            <a:off x="2267744" y="422108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0" name="Прямоугольник 5"/>
          <p:cNvSpPr>
            <a:spLocks noChangeArrowheads="1"/>
          </p:cNvSpPr>
          <p:nvPr/>
        </p:nvSpPr>
        <p:spPr bwMode="auto">
          <a:xfrm>
            <a:off x="5796136" y="1700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1" name="Прямоугольник 5"/>
          <p:cNvSpPr>
            <a:spLocks noChangeArrowheads="1"/>
          </p:cNvSpPr>
          <p:nvPr/>
        </p:nvSpPr>
        <p:spPr bwMode="auto">
          <a:xfrm>
            <a:off x="6300192" y="1700808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" name="Прямоугольник 5"/>
          <p:cNvSpPr>
            <a:spLocks noChangeArrowheads="1"/>
          </p:cNvSpPr>
          <p:nvPr/>
        </p:nvSpPr>
        <p:spPr bwMode="auto">
          <a:xfrm>
            <a:off x="7308304" y="2780928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12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1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5" fill="hold">
                      <p:stCondLst>
                        <p:cond delay="indefinite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11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11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11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11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500" fill="hold"/>
                                        <p:tgtEl>
                                          <p:spTgt spid="11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11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11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500" fill="hold"/>
                                        <p:tgtEl>
                                          <p:spTgt spid="11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500" fill="hold"/>
                                        <p:tgtEl>
                                          <p:spTgt spid="11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500" fill="hold"/>
                                        <p:tgtEl>
                                          <p:spTgt spid="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500" fill="hold"/>
                                        <p:tgtEl>
                                          <p:spTgt spid="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11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500" fill="hold"/>
                                        <p:tgtEl>
                                          <p:spTgt spid="11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11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11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11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500" fill="hold"/>
                                        <p:tgtEl>
                                          <p:spTgt spid="11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500" fill="hold"/>
                                        <p:tgtEl>
                                          <p:spTgt spid="11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500" fill="hold"/>
                                        <p:tgtEl>
                                          <p:spTgt spid="11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500" fill="hold"/>
                                        <p:tgtEl>
                                          <p:spTgt spid="11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1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500" fill="hold"/>
                                        <p:tgtEl>
                                          <p:spTgt spid="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5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500" fill="hold"/>
                                        <p:tgtEl>
                                          <p:spTgt spid="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500" fill="hold"/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500" fill="hold"/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500" fill="hold"/>
                                        <p:tgtEl>
                                          <p:spTgt spid="113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11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11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500" fill="hold"/>
                                        <p:tgtEl>
                                          <p:spTgt spid="11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500" fill="hold"/>
                                        <p:tgtEl>
                                          <p:spTgt spid="11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500" fill="hold"/>
                                        <p:tgtEl>
                                          <p:spTgt spid="11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1" dur="500" fill="hold"/>
                                        <p:tgtEl>
                                          <p:spTgt spid="11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500" fill="hold"/>
                                        <p:tgtEl>
                                          <p:spTgt spid="11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500" fill="hold"/>
                                        <p:tgtEl>
                                          <p:spTgt spid="11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500" fill="hold"/>
                                        <p:tgtEl>
                                          <p:spTgt spid="113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11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500" fill="hold"/>
                                        <p:tgtEl>
                                          <p:spTgt spid="11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500" fill="hold"/>
                                        <p:tgtEl>
                                          <p:spTgt spid="11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500" fill="hold"/>
                                        <p:tgtEl>
                                          <p:spTgt spid="113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5" dur="500" fill="hold"/>
                                        <p:tgtEl>
                                          <p:spTgt spid="1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500" fill="hold"/>
                                        <p:tgtEl>
                                          <p:spTgt spid="1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1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500" fill="hold"/>
                                        <p:tgtEl>
                                          <p:spTgt spid="1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1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7" dur="500" fill="hold"/>
                                        <p:tgtEl>
                                          <p:spTgt spid="11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500" fill="hold"/>
                                        <p:tgtEl>
                                          <p:spTgt spid="11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500" fill="hold"/>
                                        <p:tgtEl>
                                          <p:spTgt spid="11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500" fill="hold"/>
                                        <p:tgtEl>
                                          <p:spTgt spid="113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3" dur="500" fill="hold"/>
                                        <p:tgtEl>
                                          <p:spTgt spid="1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500" fill="hold"/>
                                        <p:tgtEl>
                                          <p:spTgt spid="1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500" fill="hold"/>
                                        <p:tgtEl>
                                          <p:spTgt spid="1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500" fill="hold"/>
                                        <p:tgtEl>
                                          <p:spTgt spid="11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1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500" fill="hold"/>
                                        <p:tgtEl>
                                          <p:spTgt spid="1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500" fill="hold"/>
                                        <p:tgtEl>
                                          <p:spTgt spid="1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500" fill="hold"/>
                                        <p:tgtEl>
                                          <p:spTgt spid="11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5" dur="500" fill="hold"/>
                                        <p:tgtEl>
                                          <p:spTgt spid="1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500" fill="hold"/>
                                        <p:tgtEl>
                                          <p:spTgt spid="1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500" fill="hold"/>
                                        <p:tgtEl>
                                          <p:spTgt spid="1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500" fill="hold"/>
                                        <p:tgtEl>
                                          <p:spTgt spid="11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1" dur="500" fill="hold"/>
                                        <p:tgtEl>
                                          <p:spTgt spid="1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500" fill="hold"/>
                                        <p:tgtEl>
                                          <p:spTgt spid="1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500" fill="hold"/>
                                        <p:tgtEl>
                                          <p:spTgt spid="1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500" fill="hold"/>
                                        <p:tgtEl>
                                          <p:spTgt spid="11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7" dur="500" fill="hold"/>
                                        <p:tgtEl>
                                          <p:spTgt spid="11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500" fill="hold"/>
                                        <p:tgtEl>
                                          <p:spTgt spid="11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500" fill="hold"/>
                                        <p:tgtEl>
                                          <p:spTgt spid="11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500" fill="hold"/>
                                        <p:tgtEl>
                                          <p:spTgt spid="11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3" dur="500" fill="hold"/>
                                        <p:tgtEl>
                                          <p:spTgt spid="11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500" fill="hold"/>
                                        <p:tgtEl>
                                          <p:spTgt spid="11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500" fill="hold"/>
                                        <p:tgtEl>
                                          <p:spTgt spid="11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500" fill="hold"/>
                                        <p:tgtEl>
                                          <p:spTgt spid="11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5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5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5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500" fill="hold"/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5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1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Лесенка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94792" y="184435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п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Прямоугольник 5"/>
          <p:cNvSpPr>
            <a:spLocks noChangeArrowheads="1"/>
          </p:cNvSpPr>
          <p:nvPr/>
        </p:nvSpPr>
        <p:spPr bwMode="auto">
          <a:xfrm>
            <a:off x="899592" y="18448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1907655" y="18448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5"/>
          <p:cNvSpPr>
            <a:spLocks noChangeArrowheads="1"/>
          </p:cNvSpPr>
          <p:nvPr/>
        </p:nvSpPr>
        <p:spPr bwMode="auto">
          <a:xfrm>
            <a:off x="394767" y="22051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Прямоугольник 5"/>
          <p:cNvSpPr>
            <a:spLocks noChangeArrowheads="1"/>
          </p:cNvSpPr>
          <p:nvPr/>
        </p:nvSpPr>
        <p:spPr bwMode="auto">
          <a:xfrm>
            <a:off x="899592" y="22051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Прямоугольник 5"/>
          <p:cNvSpPr>
            <a:spLocks noChangeArrowheads="1"/>
          </p:cNvSpPr>
          <p:nvPr/>
        </p:nvSpPr>
        <p:spPr bwMode="auto">
          <a:xfrm>
            <a:off x="1402830" y="2205187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Прямоугольник 5"/>
          <p:cNvSpPr>
            <a:spLocks noChangeArrowheads="1"/>
          </p:cNvSpPr>
          <p:nvPr/>
        </p:nvSpPr>
        <p:spPr bwMode="auto">
          <a:xfrm>
            <a:off x="2915717" y="22051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5"/>
          <p:cNvSpPr>
            <a:spLocks noChangeArrowheads="1"/>
          </p:cNvSpPr>
          <p:nvPr/>
        </p:nvSpPr>
        <p:spPr bwMode="auto">
          <a:xfrm>
            <a:off x="394767" y="2563962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Прямоугольник 5"/>
          <p:cNvSpPr>
            <a:spLocks noChangeArrowheads="1"/>
          </p:cNvSpPr>
          <p:nvPr/>
        </p:nvSpPr>
        <p:spPr bwMode="auto">
          <a:xfrm>
            <a:off x="899592" y="2563962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5"/>
          <p:cNvSpPr>
            <a:spLocks noChangeArrowheads="1"/>
          </p:cNvSpPr>
          <p:nvPr/>
        </p:nvSpPr>
        <p:spPr bwMode="auto">
          <a:xfrm>
            <a:off x="1402830" y="2563962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Прямоугольник 5"/>
          <p:cNvSpPr>
            <a:spLocks noChangeArrowheads="1"/>
          </p:cNvSpPr>
          <p:nvPr/>
        </p:nvSpPr>
        <p:spPr bwMode="auto">
          <a:xfrm>
            <a:off x="1907655" y="2563962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Прямоугольник 5"/>
          <p:cNvSpPr>
            <a:spLocks noChangeArrowheads="1"/>
          </p:cNvSpPr>
          <p:nvPr/>
        </p:nvSpPr>
        <p:spPr bwMode="auto">
          <a:xfrm>
            <a:off x="3418955" y="2563962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Прямоугольник 5"/>
          <p:cNvSpPr>
            <a:spLocks noChangeArrowheads="1"/>
          </p:cNvSpPr>
          <p:nvPr/>
        </p:nvSpPr>
        <p:spPr bwMode="auto">
          <a:xfrm>
            <a:off x="3923780" y="2563962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5"/>
          <p:cNvSpPr>
            <a:spLocks noChangeArrowheads="1"/>
          </p:cNvSpPr>
          <p:nvPr/>
        </p:nvSpPr>
        <p:spPr bwMode="auto">
          <a:xfrm>
            <a:off x="394767" y="29243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Прямоугольник 5"/>
          <p:cNvSpPr>
            <a:spLocks noChangeArrowheads="1"/>
          </p:cNvSpPr>
          <p:nvPr/>
        </p:nvSpPr>
        <p:spPr bwMode="auto">
          <a:xfrm>
            <a:off x="899592" y="29243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Прямоугольник 5"/>
          <p:cNvSpPr>
            <a:spLocks noChangeArrowheads="1"/>
          </p:cNvSpPr>
          <p:nvPr/>
        </p:nvSpPr>
        <p:spPr bwMode="auto">
          <a:xfrm>
            <a:off x="1402830" y="29243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4" name="Прямоугольник 5"/>
          <p:cNvSpPr>
            <a:spLocks noChangeArrowheads="1"/>
          </p:cNvSpPr>
          <p:nvPr/>
        </p:nvSpPr>
        <p:spPr bwMode="auto">
          <a:xfrm>
            <a:off x="1907655" y="29243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5" name="Прямоугольник 5"/>
          <p:cNvSpPr>
            <a:spLocks noChangeArrowheads="1"/>
          </p:cNvSpPr>
          <p:nvPr/>
        </p:nvSpPr>
        <p:spPr bwMode="auto">
          <a:xfrm>
            <a:off x="2410892" y="29243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0" name="Прямоугольник 5"/>
          <p:cNvSpPr>
            <a:spLocks noChangeArrowheads="1"/>
          </p:cNvSpPr>
          <p:nvPr/>
        </p:nvSpPr>
        <p:spPr bwMode="auto">
          <a:xfrm>
            <a:off x="3924425" y="29243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1" name="Прямоугольник 5"/>
          <p:cNvSpPr>
            <a:spLocks noChangeArrowheads="1"/>
          </p:cNvSpPr>
          <p:nvPr/>
        </p:nvSpPr>
        <p:spPr bwMode="auto">
          <a:xfrm>
            <a:off x="4427662" y="29243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2" name="Прямоугольник 5"/>
          <p:cNvSpPr>
            <a:spLocks noChangeArrowheads="1"/>
          </p:cNvSpPr>
          <p:nvPr/>
        </p:nvSpPr>
        <p:spPr bwMode="auto">
          <a:xfrm>
            <a:off x="395412" y="32846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3" name="Прямоугольник 5"/>
          <p:cNvSpPr>
            <a:spLocks noChangeArrowheads="1"/>
          </p:cNvSpPr>
          <p:nvPr/>
        </p:nvSpPr>
        <p:spPr bwMode="auto">
          <a:xfrm>
            <a:off x="900237" y="32846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4" name="Прямоугольник 5"/>
          <p:cNvSpPr>
            <a:spLocks noChangeArrowheads="1"/>
          </p:cNvSpPr>
          <p:nvPr/>
        </p:nvSpPr>
        <p:spPr bwMode="auto">
          <a:xfrm>
            <a:off x="1402904" y="328498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5" name="Прямоугольник 5"/>
          <p:cNvSpPr>
            <a:spLocks noChangeArrowheads="1"/>
          </p:cNvSpPr>
          <p:nvPr/>
        </p:nvSpPr>
        <p:spPr bwMode="auto">
          <a:xfrm>
            <a:off x="1907729" y="328498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6" name="Прямоугольник 5"/>
          <p:cNvSpPr>
            <a:spLocks noChangeArrowheads="1"/>
          </p:cNvSpPr>
          <p:nvPr/>
        </p:nvSpPr>
        <p:spPr bwMode="auto">
          <a:xfrm>
            <a:off x="2410966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7" name="Прямоугольник 5"/>
          <p:cNvSpPr>
            <a:spLocks noChangeArrowheads="1"/>
          </p:cNvSpPr>
          <p:nvPr/>
        </p:nvSpPr>
        <p:spPr bwMode="auto">
          <a:xfrm>
            <a:off x="2915791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1" name="Прямоугольник 5"/>
          <p:cNvSpPr>
            <a:spLocks noChangeArrowheads="1"/>
          </p:cNvSpPr>
          <p:nvPr/>
        </p:nvSpPr>
        <p:spPr bwMode="auto">
          <a:xfrm>
            <a:off x="4427091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2" name="Прямоугольник 5"/>
          <p:cNvSpPr>
            <a:spLocks noChangeArrowheads="1"/>
          </p:cNvSpPr>
          <p:nvPr/>
        </p:nvSpPr>
        <p:spPr bwMode="auto">
          <a:xfrm>
            <a:off x="395412" y="3645049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ч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3" name="Прямоугольник 5"/>
          <p:cNvSpPr>
            <a:spLocks noChangeArrowheads="1"/>
          </p:cNvSpPr>
          <p:nvPr/>
        </p:nvSpPr>
        <p:spPr bwMode="auto">
          <a:xfrm>
            <a:off x="900237" y="3645049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4" name="Прямоугольник 5"/>
          <p:cNvSpPr>
            <a:spLocks noChangeArrowheads="1"/>
          </p:cNvSpPr>
          <p:nvPr/>
        </p:nvSpPr>
        <p:spPr bwMode="auto">
          <a:xfrm>
            <a:off x="1402904" y="3645346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5" name="Прямоугольник 5"/>
          <p:cNvSpPr>
            <a:spLocks noChangeArrowheads="1"/>
          </p:cNvSpPr>
          <p:nvPr/>
        </p:nvSpPr>
        <p:spPr bwMode="auto">
          <a:xfrm>
            <a:off x="1907729" y="3645346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ы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6" name="Прямоугольник 5"/>
          <p:cNvSpPr>
            <a:spLocks noChangeArrowheads="1"/>
          </p:cNvSpPr>
          <p:nvPr/>
        </p:nvSpPr>
        <p:spPr bwMode="auto">
          <a:xfrm>
            <a:off x="2410966" y="3645346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7" name="Прямоугольник 5"/>
          <p:cNvSpPr>
            <a:spLocks noChangeArrowheads="1"/>
          </p:cNvSpPr>
          <p:nvPr/>
        </p:nvSpPr>
        <p:spPr bwMode="auto">
          <a:xfrm>
            <a:off x="2915791" y="3645346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8" name="Прямоугольник 5"/>
          <p:cNvSpPr>
            <a:spLocks noChangeArrowheads="1"/>
          </p:cNvSpPr>
          <p:nvPr/>
        </p:nvSpPr>
        <p:spPr bwMode="auto">
          <a:xfrm>
            <a:off x="3419029" y="3645346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0" y="6206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Задание: </a:t>
            </a:r>
            <a:r>
              <a:rPr lang="ru-RU" sz="2400" dirty="0" smtClean="0">
                <a:solidFill>
                  <a:schemeClr val="bg1"/>
                </a:solidFill>
              </a:rPr>
              <a:t>впишите в клетки лесенки количественные числительные с Ь на конце. Числительные не должны повторяться.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5" name="Прямоугольник 5"/>
          <p:cNvSpPr>
            <a:spLocks noChangeArrowheads="1"/>
          </p:cNvSpPr>
          <p:nvPr/>
        </p:nvSpPr>
        <p:spPr bwMode="auto">
          <a:xfrm>
            <a:off x="4931370" y="328528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6" name="Прямоугольник 5"/>
          <p:cNvSpPr>
            <a:spLocks noChangeArrowheads="1"/>
          </p:cNvSpPr>
          <p:nvPr/>
        </p:nvSpPr>
        <p:spPr bwMode="auto">
          <a:xfrm>
            <a:off x="4931370" y="364532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7" name="Прямоугольник 5"/>
          <p:cNvSpPr>
            <a:spLocks noChangeArrowheads="1"/>
          </p:cNvSpPr>
          <p:nvPr/>
        </p:nvSpPr>
        <p:spPr bwMode="auto">
          <a:xfrm>
            <a:off x="5435426" y="364532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0" name="Прямоугольник 5"/>
          <p:cNvSpPr>
            <a:spLocks noChangeArrowheads="1"/>
          </p:cNvSpPr>
          <p:nvPr/>
        </p:nvSpPr>
        <p:spPr bwMode="auto">
          <a:xfrm>
            <a:off x="4931296" y="292494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1" name="Прямоугольник 5"/>
          <p:cNvSpPr>
            <a:spLocks noChangeArrowheads="1"/>
          </p:cNvSpPr>
          <p:nvPr/>
        </p:nvSpPr>
        <p:spPr bwMode="auto">
          <a:xfrm>
            <a:off x="5435352" y="328498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2" name="Прямоугольник 5"/>
          <p:cNvSpPr>
            <a:spLocks noChangeArrowheads="1"/>
          </p:cNvSpPr>
          <p:nvPr/>
        </p:nvSpPr>
        <p:spPr bwMode="auto">
          <a:xfrm>
            <a:off x="5939408" y="36450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3" name="Прямоугольник 5"/>
          <p:cNvSpPr>
            <a:spLocks noChangeArrowheads="1"/>
          </p:cNvSpPr>
          <p:nvPr/>
        </p:nvSpPr>
        <p:spPr bwMode="auto">
          <a:xfrm>
            <a:off x="1403648" y="18448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4" name="Прямоугольник 5"/>
          <p:cNvSpPr>
            <a:spLocks noChangeArrowheads="1"/>
          </p:cNvSpPr>
          <p:nvPr/>
        </p:nvSpPr>
        <p:spPr bwMode="auto">
          <a:xfrm>
            <a:off x="1907704" y="220486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5" name="Прямоугольник 5"/>
          <p:cNvSpPr>
            <a:spLocks noChangeArrowheads="1"/>
          </p:cNvSpPr>
          <p:nvPr/>
        </p:nvSpPr>
        <p:spPr bwMode="auto">
          <a:xfrm>
            <a:off x="2411760" y="220486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6" name="Прямоугольник 5"/>
          <p:cNvSpPr>
            <a:spLocks noChangeArrowheads="1"/>
          </p:cNvSpPr>
          <p:nvPr/>
        </p:nvSpPr>
        <p:spPr bwMode="auto">
          <a:xfrm>
            <a:off x="2411760" y="256490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7" name="Прямоугольник 5"/>
          <p:cNvSpPr>
            <a:spLocks noChangeArrowheads="1"/>
          </p:cNvSpPr>
          <p:nvPr/>
        </p:nvSpPr>
        <p:spPr bwMode="auto">
          <a:xfrm>
            <a:off x="2915816" y="256490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8" name="Прямоугольник 5"/>
          <p:cNvSpPr>
            <a:spLocks noChangeArrowheads="1"/>
          </p:cNvSpPr>
          <p:nvPr/>
        </p:nvSpPr>
        <p:spPr bwMode="auto">
          <a:xfrm>
            <a:off x="2915816" y="292494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9" name="Прямоугольник 5"/>
          <p:cNvSpPr>
            <a:spLocks noChangeArrowheads="1"/>
          </p:cNvSpPr>
          <p:nvPr/>
        </p:nvSpPr>
        <p:spPr bwMode="auto">
          <a:xfrm>
            <a:off x="3419872" y="292494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0" name="Прямоугольник 5"/>
          <p:cNvSpPr>
            <a:spLocks noChangeArrowheads="1"/>
          </p:cNvSpPr>
          <p:nvPr/>
        </p:nvSpPr>
        <p:spPr bwMode="auto">
          <a:xfrm>
            <a:off x="3419872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1" name="Прямоугольник 5"/>
          <p:cNvSpPr>
            <a:spLocks noChangeArrowheads="1"/>
          </p:cNvSpPr>
          <p:nvPr/>
        </p:nvSpPr>
        <p:spPr bwMode="auto">
          <a:xfrm>
            <a:off x="3923928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2" name="Прямоугольник 5"/>
          <p:cNvSpPr>
            <a:spLocks noChangeArrowheads="1"/>
          </p:cNvSpPr>
          <p:nvPr/>
        </p:nvSpPr>
        <p:spPr bwMode="auto">
          <a:xfrm>
            <a:off x="3923928" y="36450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3" name="Прямоугольник 5"/>
          <p:cNvSpPr>
            <a:spLocks noChangeArrowheads="1"/>
          </p:cNvSpPr>
          <p:nvPr/>
        </p:nvSpPr>
        <p:spPr bwMode="auto">
          <a:xfrm>
            <a:off x="4427984" y="36450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Documents and Settings\user\Рабочий стол\фото\120251600_3906024_iStock_000020570484_ExtraSma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4798" y="1628800"/>
            <a:ext cx="2559054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Лесенка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94792" y="1844353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Прямоугольник 5"/>
          <p:cNvSpPr>
            <a:spLocks noChangeArrowheads="1"/>
          </p:cNvSpPr>
          <p:nvPr/>
        </p:nvSpPr>
        <p:spPr bwMode="auto">
          <a:xfrm>
            <a:off x="899592" y="18448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5"/>
          <p:cNvSpPr>
            <a:spLocks noChangeArrowheads="1"/>
          </p:cNvSpPr>
          <p:nvPr/>
        </p:nvSpPr>
        <p:spPr bwMode="auto">
          <a:xfrm>
            <a:off x="1907655" y="18448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5"/>
          <p:cNvSpPr>
            <a:spLocks noChangeArrowheads="1"/>
          </p:cNvSpPr>
          <p:nvPr/>
        </p:nvSpPr>
        <p:spPr bwMode="auto">
          <a:xfrm>
            <a:off x="394767" y="22051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Прямоугольник 5"/>
          <p:cNvSpPr>
            <a:spLocks noChangeArrowheads="1"/>
          </p:cNvSpPr>
          <p:nvPr/>
        </p:nvSpPr>
        <p:spPr bwMode="auto">
          <a:xfrm>
            <a:off x="899592" y="22051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Прямоугольник 5"/>
          <p:cNvSpPr>
            <a:spLocks noChangeArrowheads="1"/>
          </p:cNvSpPr>
          <p:nvPr/>
        </p:nvSpPr>
        <p:spPr bwMode="auto">
          <a:xfrm>
            <a:off x="1402830" y="2205187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" name="Прямоугольник 5"/>
          <p:cNvSpPr>
            <a:spLocks noChangeArrowheads="1"/>
          </p:cNvSpPr>
          <p:nvPr/>
        </p:nvSpPr>
        <p:spPr bwMode="auto">
          <a:xfrm>
            <a:off x="2915717" y="22051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5"/>
          <p:cNvSpPr>
            <a:spLocks noChangeArrowheads="1"/>
          </p:cNvSpPr>
          <p:nvPr/>
        </p:nvSpPr>
        <p:spPr bwMode="auto">
          <a:xfrm>
            <a:off x="394767" y="2563962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Прямоугольник 5"/>
          <p:cNvSpPr>
            <a:spLocks noChangeArrowheads="1"/>
          </p:cNvSpPr>
          <p:nvPr/>
        </p:nvSpPr>
        <p:spPr bwMode="auto">
          <a:xfrm>
            <a:off x="899592" y="2563962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Прямоугольник 5"/>
          <p:cNvSpPr>
            <a:spLocks noChangeArrowheads="1"/>
          </p:cNvSpPr>
          <p:nvPr/>
        </p:nvSpPr>
        <p:spPr bwMode="auto">
          <a:xfrm>
            <a:off x="1402830" y="2563962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и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Прямоугольник 5"/>
          <p:cNvSpPr>
            <a:spLocks noChangeArrowheads="1"/>
          </p:cNvSpPr>
          <p:nvPr/>
        </p:nvSpPr>
        <p:spPr bwMode="auto">
          <a:xfrm>
            <a:off x="1907655" y="2563962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Прямоугольник 5"/>
          <p:cNvSpPr>
            <a:spLocks noChangeArrowheads="1"/>
          </p:cNvSpPr>
          <p:nvPr/>
        </p:nvSpPr>
        <p:spPr bwMode="auto">
          <a:xfrm>
            <a:off x="3418955" y="2563962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Прямоугольник 5"/>
          <p:cNvSpPr>
            <a:spLocks noChangeArrowheads="1"/>
          </p:cNvSpPr>
          <p:nvPr/>
        </p:nvSpPr>
        <p:spPr bwMode="auto">
          <a:xfrm>
            <a:off x="3923780" y="2563962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9" name="Прямоугольник 5"/>
          <p:cNvSpPr>
            <a:spLocks noChangeArrowheads="1"/>
          </p:cNvSpPr>
          <p:nvPr/>
        </p:nvSpPr>
        <p:spPr bwMode="auto">
          <a:xfrm>
            <a:off x="394767" y="29243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Прямоугольник 5"/>
          <p:cNvSpPr>
            <a:spLocks noChangeArrowheads="1"/>
          </p:cNvSpPr>
          <p:nvPr/>
        </p:nvSpPr>
        <p:spPr bwMode="auto">
          <a:xfrm>
            <a:off x="899592" y="29243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Прямоугольник 5"/>
          <p:cNvSpPr>
            <a:spLocks noChangeArrowheads="1"/>
          </p:cNvSpPr>
          <p:nvPr/>
        </p:nvSpPr>
        <p:spPr bwMode="auto">
          <a:xfrm>
            <a:off x="1402830" y="29243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4" name="Прямоугольник 5"/>
          <p:cNvSpPr>
            <a:spLocks noChangeArrowheads="1"/>
          </p:cNvSpPr>
          <p:nvPr/>
        </p:nvSpPr>
        <p:spPr bwMode="auto">
          <a:xfrm>
            <a:off x="1907655" y="29243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65" name="Прямоугольник 5"/>
          <p:cNvSpPr>
            <a:spLocks noChangeArrowheads="1"/>
          </p:cNvSpPr>
          <p:nvPr/>
        </p:nvSpPr>
        <p:spPr bwMode="auto">
          <a:xfrm>
            <a:off x="2410892" y="29243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0" name="Прямоугольник 5"/>
          <p:cNvSpPr>
            <a:spLocks noChangeArrowheads="1"/>
          </p:cNvSpPr>
          <p:nvPr/>
        </p:nvSpPr>
        <p:spPr bwMode="auto">
          <a:xfrm>
            <a:off x="3924425" y="29243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1" name="Прямоугольник 5"/>
          <p:cNvSpPr>
            <a:spLocks noChangeArrowheads="1"/>
          </p:cNvSpPr>
          <p:nvPr/>
        </p:nvSpPr>
        <p:spPr bwMode="auto">
          <a:xfrm>
            <a:off x="4427662" y="29243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2" name="Прямоугольник 5"/>
          <p:cNvSpPr>
            <a:spLocks noChangeArrowheads="1"/>
          </p:cNvSpPr>
          <p:nvPr/>
        </p:nvSpPr>
        <p:spPr bwMode="auto">
          <a:xfrm>
            <a:off x="395412" y="32846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ш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3" name="Прямоугольник 5"/>
          <p:cNvSpPr>
            <a:spLocks noChangeArrowheads="1"/>
          </p:cNvSpPr>
          <p:nvPr/>
        </p:nvSpPr>
        <p:spPr bwMode="auto">
          <a:xfrm>
            <a:off x="900237" y="3284687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4" name="Прямоугольник 5"/>
          <p:cNvSpPr>
            <a:spLocks noChangeArrowheads="1"/>
          </p:cNvSpPr>
          <p:nvPr/>
        </p:nvSpPr>
        <p:spPr bwMode="auto">
          <a:xfrm>
            <a:off x="1402904" y="328498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5" name="Прямоугольник 5"/>
          <p:cNvSpPr>
            <a:spLocks noChangeArrowheads="1"/>
          </p:cNvSpPr>
          <p:nvPr/>
        </p:nvSpPr>
        <p:spPr bwMode="auto">
          <a:xfrm>
            <a:off x="1907729" y="328498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6" name="Прямоугольник 5"/>
          <p:cNvSpPr>
            <a:spLocks noChangeArrowheads="1"/>
          </p:cNvSpPr>
          <p:nvPr/>
        </p:nvSpPr>
        <p:spPr bwMode="auto">
          <a:xfrm>
            <a:off x="2410966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7" name="Прямоугольник 5"/>
          <p:cNvSpPr>
            <a:spLocks noChangeArrowheads="1"/>
          </p:cNvSpPr>
          <p:nvPr/>
        </p:nvSpPr>
        <p:spPr bwMode="auto">
          <a:xfrm>
            <a:off x="2915791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1" name="Прямоугольник 5"/>
          <p:cNvSpPr>
            <a:spLocks noChangeArrowheads="1"/>
          </p:cNvSpPr>
          <p:nvPr/>
        </p:nvSpPr>
        <p:spPr bwMode="auto">
          <a:xfrm>
            <a:off x="4427091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2" name="Прямоугольник 5"/>
          <p:cNvSpPr>
            <a:spLocks noChangeArrowheads="1"/>
          </p:cNvSpPr>
          <p:nvPr/>
        </p:nvSpPr>
        <p:spPr bwMode="auto">
          <a:xfrm>
            <a:off x="395412" y="3645049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3" name="Прямоугольник 5"/>
          <p:cNvSpPr>
            <a:spLocks noChangeArrowheads="1"/>
          </p:cNvSpPr>
          <p:nvPr/>
        </p:nvSpPr>
        <p:spPr bwMode="auto">
          <a:xfrm>
            <a:off x="900237" y="3645049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4" name="Прямоугольник 5"/>
          <p:cNvSpPr>
            <a:spLocks noChangeArrowheads="1"/>
          </p:cNvSpPr>
          <p:nvPr/>
        </p:nvSpPr>
        <p:spPr bwMode="auto">
          <a:xfrm>
            <a:off x="1402904" y="3645346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с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5" name="Прямоугольник 5"/>
          <p:cNvSpPr>
            <a:spLocks noChangeArrowheads="1"/>
          </p:cNvSpPr>
          <p:nvPr/>
        </p:nvSpPr>
        <p:spPr bwMode="auto">
          <a:xfrm>
            <a:off x="1907729" y="3645346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е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6" name="Прямоугольник 5"/>
          <p:cNvSpPr>
            <a:spLocks noChangeArrowheads="1"/>
          </p:cNvSpPr>
          <p:nvPr/>
        </p:nvSpPr>
        <p:spPr bwMode="auto">
          <a:xfrm>
            <a:off x="2410966" y="3645346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7" name="Прямоугольник 5"/>
          <p:cNvSpPr>
            <a:spLocks noChangeArrowheads="1"/>
          </p:cNvSpPr>
          <p:nvPr/>
        </p:nvSpPr>
        <p:spPr bwMode="auto">
          <a:xfrm>
            <a:off x="2915791" y="3645346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88" name="Прямоугольник 5"/>
          <p:cNvSpPr>
            <a:spLocks noChangeArrowheads="1"/>
          </p:cNvSpPr>
          <p:nvPr/>
        </p:nvSpPr>
        <p:spPr bwMode="auto">
          <a:xfrm>
            <a:off x="3419029" y="3645346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0" y="620688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Задание: </a:t>
            </a:r>
            <a:r>
              <a:rPr lang="ru-RU" sz="2400" dirty="0" smtClean="0">
                <a:solidFill>
                  <a:schemeClr val="bg1"/>
                </a:solidFill>
              </a:rPr>
              <a:t>впишите в клетки лесенки количественные числительные с Ь на конце. Числительные не должны повторяться.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5" name="Прямоугольник 5"/>
          <p:cNvSpPr>
            <a:spLocks noChangeArrowheads="1"/>
          </p:cNvSpPr>
          <p:nvPr/>
        </p:nvSpPr>
        <p:spPr bwMode="auto">
          <a:xfrm>
            <a:off x="4931370" y="328528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6" name="Прямоугольник 5"/>
          <p:cNvSpPr>
            <a:spLocks noChangeArrowheads="1"/>
          </p:cNvSpPr>
          <p:nvPr/>
        </p:nvSpPr>
        <p:spPr bwMode="auto">
          <a:xfrm>
            <a:off x="4931370" y="364532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7" name="Прямоугольник 5"/>
          <p:cNvSpPr>
            <a:spLocks noChangeArrowheads="1"/>
          </p:cNvSpPr>
          <p:nvPr/>
        </p:nvSpPr>
        <p:spPr bwMode="auto">
          <a:xfrm>
            <a:off x="5435426" y="3645321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0" name="Прямоугольник 5"/>
          <p:cNvSpPr>
            <a:spLocks noChangeArrowheads="1"/>
          </p:cNvSpPr>
          <p:nvPr/>
        </p:nvSpPr>
        <p:spPr bwMode="auto">
          <a:xfrm>
            <a:off x="4931296" y="292494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1" name="Прямоугольник 5"/>
          <p:cNvSpPr>
            <a:spLocks noChangeArrowheads="1"/>
          </p:cNvSpPr>
          <p:nvPr/>
        </p:nvSpPr>
        <p:spPr bwMode="auto">
          <a:xfrm>
            <a:off x="5435352" y="328498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92" name="Прямоугольник 5"/>
          <p:cNvSpPr>
            <a:spLocks noChangeArrowheads="1"/>
          </p:cNvSpPr>
          <p:nvPr/>
        </p:nvSpPr>
        <p:spPr bwMode="auto">
          <a:xfrm>
            <a:off x="5939408" y="36450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rgbClr val="C00000"/>
                </a:solidFill>
              </a:rPr>
              <a:t>ь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3" name="Прямоугольник 5"/>
          <p:cNvSpPr>
            <a:spLocks noChangeArrowheads="1"/>
          </p:cNvSpPr>
          <p:nvPr/>
        </p:nvSpPr>
        <p:spPr bwMode="auto">
          <a:xfrm>
            <a:off x="1403648" y="184482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4" name="Прямоугольник 5"/>
          <p:cNvSpPr>
            <a:spLocks noChangeArrowheads="1"/>
          </p:cNvSpPr>
          <p:nvPr/>
        </p:nvSpPr>
        <p:spPr bwMode="auto">
          <a:xfrm>
            <a:off x="1907704" y="220486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я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5" name="Прямоугольник 5"/>
          <p:cNvSpPr>
            <a:spLocks noChangeArrowheads="1"/>
          </p:cNvSpPr>
          <p:nvPr/>
        </p:nvSpPr>
        <p:spPr bwMode="auto">
          <a:xfrm>
            <a:off x="2411760" y="220486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6" name="Прямоугольник 5"/>
          <p:cNvSpPr>
            <a:spLocks noChangeArrowheads="1"/>
          </p:cNvSpPr>
          <p:nvPr/>
        </p:nvSpPr>
        <p:spPr bwMode="auto">
          <a:xfrm>
            <a:off x="2411760" y="256490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7" name="Прямоугольник 5"/>
          <p:cNvSpPr>
            <a:spLocks noChangeArrowheads="1"/>
          </p:cNvSpPr>
          <p:nvPr/>
        </p:nvSpPr>
        <p:spPr bwMode="auto">
          <a:xfrm>
            <a:off x="2915816" y="2564904"/>
            <a:ext cx="503237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8" name="Прямоугольник 5"/>
          <p:cNvSpPr>
            <a:spLocks noChangeArrowheads="1"/>
          </p:cNvSpPr>
          <p:nvPr/>
        </p:nvSpPr>
        <p:spPr bwMode="auto">
          <a:xfrm>
            <a:off x="2915816" y="292494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9" name="Прямоугольник 5"/>
          <p:cNvSpPr>
            <a:spLocks noChangeArrowheads="1"/>
          </p:cNvSpPr>
          <p:nvPr/>
        </p:nvSpPr>
        <p:spPr bwMode="auto">
          <a:xfrm>
            <a:off x="3419872" y="2924944"/>
            <a:ext cx="503238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0" name="Прямоугольник 5"/>
          <p:cNvSpPr>
            <a:spLocks noChangeArrowheads="1"/>
          </p:cNvSpPr>
          <p:nvPr/>
        </p:nvSpPr>
        <p:spPr bwMode="auto">
          <a:xfrm>
            <a:off x="3419872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1" name="Прямоугольник 5"/>
          <p:cNvSpPr>
            <a:spLocks noChangeArrowheads="1"/>
          </p:cNvSpPr>
          <p:nvPr/>
        </p:nvSpPr>
        <p:spPr bwMode="auto">
          <a:xfrm>
            <a:off x="3923928" y="3284984"/>
            <a:ext cx="503238" cy="3603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2" name="Прямоугольник 5"/>
          <p:cNvSpPr>
            <a:spLocks noChangeArrowheads="1"/>
          </p:cNvSpPr>
          <p:nvPr/>
        </p:nvSpPr>
        <p:spPr bwMode="auto">
          <a:xfrm>
            <a:off x="3923928" y="36450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д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3" name="Прямоугольник 5"/>
          <p:cNvSpPr>
            <a:spLocks noChangeArrowheads="1"/>
          </p:cNvSpPr>
          <p:nvPr/>
        </p:nvSpPr>
        <p:spPr bwMode="auto">
          <a:xfrm>
            <a:off x="4427984" y="3645024"/>
            <a:ext cx="503237" cy="3603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algn="ctr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ц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C:\Documents and Settings\user\Рабочий стол\фото\Знак_400х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210" y="2276872"/>
            <a:ext cx="2295255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12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1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1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1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1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1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1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1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1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11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1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1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12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3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9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</TotalTime>
  <Words>637</Words>
  <Application>Microsoft Office PowerPoint</Application>
  <PresentationFormat>Экран (4:3)</PresentationFormat>
  <Paragraphs>387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178</cp:revision>
  <dcterms:created xsi:type="dcterms:W3CDTF">2015-07-29T12:16:27Z</dcterms:created>
  <dcterms:modified xsi:type="dcterms:W3CDTF">2016-01-08T12:50:27Z</dcterms:modified>
</cp:coreProperties>
</file>